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4" r:id="rId5"/>
    <p:sldId id="259" r:id="rId6"/>
    <p:sldId id="261" r:id="rId7"/>
    <p:sldId id="260" r:id="rId8"/>
    <p:sldId id="262" r:id="rId9"/>
    <p:sldId id="263" r:id="rId10"/>
    <p:sldId id="265" r:id="rId11"/>
    <p:sldId id="269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C90"/>
    <a:srgbClr val="C96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9654B-6C60-41B9-A0F5-74E90C11AF2B}" v="509" dt="2021-11-30T18:28:31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27" autoAdjust="0"/>
  </p:normalViewPr>
  <p:slideViewPr>
    <p:cSldViewPr snapToGrid="0">
      <p:cViewPr varScale="1">
        <p:scale>
          <a:sx n="53" d="100"/>
          <a:sy n="53" d="100"/>
        </p:scale>
        <p:origin x="4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5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63381-1433-4EC4-8B80-03F4EAC7243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633F3-E20E-42CC-9B05-47E9780AE958}">
      <dgm:prSet/>
      <dgm:spPr/>
      <dgm:t>
        <a:bodyPr/>
        <a:lstStyle/>
        <a:p>
          <a:r>
            <a:rPr lang="en-US" dirty="0"/>
            <a:t>Containers</a:t>
          </a:r>
        </a:p>
      </dgm:t>
    </dgm:pt>
    <dgm:pt modelId="{DE23B90B-26E2-47AC-AD4B-03D1A24757DD}" type="parTrans" cxnId="{1B413DF9-8330-4ED0-B33D-A76FA8533F13}">
      <dgm:prSet/>
      <dgm:spPr/>
      <dgm:t>
        <a:bodyPr/>
        <a:lstStyle/>
        <a:p>
          <a:endParaRPr lang="en-US"/>
        </a:p>
      </dgm:t>
    </dgm:pt>
    <dgm:pt modelId="{D9C46918-7F83-41E0-9F05-E3E857F5DA0D}" type="sibTrans" cxnId="{1B413DF9-8330-4ED0-B33D-A76FA8533F13}">
      <dgm:prSet/>
      <dgm:spPr/>
      <dgm:t>
        <a:bodyPr/>
        <a:lstStyle/>
        <a:p>
          <a:endParaRPr lang="en-US"/>
        </a:p>
      </dgm:t>
    </dgm:pt>
    <dgm:pt modelId="{A3F9EB98-AD38-4742-B117-85392A9E16AF}">
      <dgm:prSet/>
      <dgm:spPr/>
      <dgm:t>
        <a:bodyPr/>
        <a:lstStyle/>
        <a:p>
          <a:r>
            <a:rPr lang="en-US" dirty="0"/>
            <a:t>Kubernetes</a:t>
          </a:r>
        </a:p>
      </dgm:t>
    </dgm:pt>
    <dgm:pt modelId="{939C9A3E-523D-4A21-82F9-4ACEDC030EB7}" type="parTrans" cxnId="{7882D9DF-4F7E-41A5-923D-98C4320C0D6B}">
      <dgm:prSet/>
      <dgm:spPr/>
      <dgm:t>
        <a:bodyPr/>
        <a:lstStyle/>
        <a:p>
          <a:endParaRPr lang="en-US"/>
        </a:p>
      </dgm:t>
    </dgm:pt>
    <dgm:pt modelId="{05D52B85-EB7B-41A2-B66F-9EE7B79EB3C5}" type="sibTrans" cxnId="{7882D9DF-4F7E-41A5-923D-98C4320C0D6B}">
      <dgm:prSet/>
      <dgm:spPr/>
      <dgm:t>
        <a:bodyPr/>
        <a:lstStyle/>
        <a:p>
          <a:endParaRPr lang="en-US"/>
        </a:p>
      </dgm:t>
    </dgm:pt>
    <dgm:pt modelId="{CB4E9085-69D1-4878-8E51-C5034294A8A5}">
      <dgm:prSet/>
      <dgm:spPr/>
      <dgm:t>
        <a:bodyPr/>
        <a:lstStyle/>
        <a:p>
          <a:r>
            <a:rPr lang="en-US" dirty="0"/>
            <a:t>CI/CD with K8s</a:t>
          </a:r>
        </a:p>
      </dgm:t>
    </dgm:pt>
    <dgm:pt modelId="{10FB275B-38FB-411D-99FB-62EB97E3874C}" type="parTrans" cxnId="{EDC6EA40-3D51-4822-896D-76FDAABFA1DD}">
      <dgm:prSet/>
      <dgm:spPr/>
      <dgm:t>
        <a:bodyPr/>
        <a:lstStyle/>
        <a:p>
          <a:endParaRPr lang="en-US"/>
        </a:p>
      </dgm:t>
    </dgm:pt>
    <dgm:pt modelId="{3586A377-5CF1-4AD6-8D5A-29E8AB45507A}" type="sibTrans" cxnId="{EDC6EA40-3D51-4822-896D-76FDAABFA1DD}">
      <dgm:prSet/>
      <dgm:spPr/>
      <dgm:t>
        <a:bodyPr/>
        <a:lstStyle/>
        <a:p>
          <a:endParaRPr lang="en-US"/>
        </a:p>
      </dgm:t>
    </dgm:pt>
    <dgm:pt modelId="{2C5AE68E-697D-4F06-8D3B-0FC4E698B8C5}">
      <dgm:prSet/>
      <dgm:spPr/>
      <dgm:t>
        <a:bodyPr/>
        <a:lstStyle/>
        <a:p>
          <a:r>
            <a:rPr lang="en-US" dirty="0"/>
            <a:t>Canary Deployment</a:t>
          </a:r>
        </a:p>
      </dgm:t>
    </dgm:pt>
    <dgm:pt modelId="{295E17B3-9D0A-461D-8ACD-37A5340E3DE9}" type="parTrans" cxnId="{BF0DDF5D-5D46-4B06-9ADA-650EF1D894A5}">
      <dgm:prSet/>
      <dgm:spPr/>
      <dgm:t>
        <a:bodyPr/>
        <a:lstStyle/>
        <a:p>
          <a:endParaRPr lang="en-US"/>
        </a:p>
      </dgm:t>
    </dgm:pt>
    <dgm:pt modelId="{D4749D17-E310-47EE-9651-79FF52E068A4}" type="sibTrans" cxnId="{BF0DDF5D-5D46-4B06-9ADA-650EF1D894A5}">
      <dgm:prSet/>
      <dgm:spPr/>
      <dgm:t>
        <a:bodyPr/>
        <a:lstStyle/>
        <a:p>
          <a:endParaRPr lang="en-US"/>
        </a:p>
      </dgm:t>
    </dgm:pt>
    <dgm:pt modelId="{FBF28B97-A7BA-4B9B-A2F3-BB73E0447589}">
      <dgm:prSet/>
      <dgm:spPr/>
      <dgm:t>
        <a:bodyPr/>
        <a:lstStyle/>
        <a:p>
          <a:r>
            <a:rPr lang="en-US" dirty="0"/>
            <a:t>Serverless</a:t>
          </a:r>
        </a:p>
      </dgm:t>
    </dgm:pt>
    <dgm:pt modelId="{1742CAB0-9D16-4C3F-803D-93361DCB1BDE}" type="parTrans" cxnId="{7C79AF6B-04BE-41B4-B541-942D0A12B743}">
      <dgm:prSet/>
      <dgm:spPr/>
      <dgm:t>
        <a:bodyPr/>
        <a:lstStyle/>
        <a:p>
          <a:endParaRPr lang="en-US"/>
        </a:p>
      </dgm:t>
    </dgm:pt>
    <dgm:pt modelId="{ACD12ECE-66A3-4715-B621-6779FED6CB9C}" type="sibTrans" cxnId="{7C79AF6B-04BE-41B4-B541-942D0A12B743}">
      <dgm:prSet/>
      <dgm:spPr/>
      <dgm:t>
        <a:bodyPr/>
        <a:lstStyle/>
        <a:p>
          <a:endParaRPr lang="en-US"/>
        </a:p>
      </dgm:t>
    </dgm:pt>
    <dgm:pt modelId="{DF6A06F7-0547-4773-A249-78C605D21110}">
      <dgm:prSet/>
      <dgm:spPr/>
      <dgm:t>
        <a:bodyPr/>
        <a:lstStyle/>
        <a:p>
          <a:r>
            <a:rPr lang="en-US" dirty="0"/>
            <a:t>What Next?</a:t>
          </a:r>
        </a:p>
      </dgm:t>
    </dgm:pt>
    <dgm:pt modelId="{CA3DB9E0-88EF-4B43-855F-F79339285E16}" type="parTrans" cxnId="{49BD29BE-08F5-42C3-B45E-07C331F17CFA}">
      <dgm:prSet/>
      <dgm:spPr/>
      <dgm:t>
        <a:bodyPr/>
        <a:lstStyle/>
        <a:p>
          <a:endParaRPr lang="en-US"/>
        </a:p>
      </dgm:t>
    </dgm:pt>
    <dgm:pt modelId="{CEBF0B3F-7767-4468-BF6F-ECAE00153A8F}" type="sibTrans" cxnId="{49BD29BE-08F5-42C3-B45E-07C331F17CFA}">
      <dgm:prSet/>
      <dgm:spPr/>
      <dgm:t>
        <a:bodyPr/>
        <a:lstStyle/>
        <a:p>
          <a:endParaRPr lang="en-US"/>
        </a:p>
      </dgm:t>
    </dgm:pt>
    <dgm:pt modelId="{02471AD7-81C0-4E6B-8864-79900510F277}" type="pres">
      <dgm:prSet presAssocID="{13C63381-1433-4EC4-8B80-03F4EAC72431}" presName="vert0" presStyleCnt="0">
        <dgm:presLayoutVars>
          <dgm:dir/>
          <dgm:animOne val="branch"/>
          <dgm:animLvl val="lvl"/>
        </dgm:presLayoutVars>
      </dgm:prSet>
      <dgm:spPr/>
    </dgm:pt>
    <dgm:pt modelId="{0652333E-F6CC-4073-821B-29323D683BB8}" type="pres">
      <dgm:prSet presAssocID="{466633F3-E20E-42CC-9B05-47E9780AE958}" presName="thickLine" presStyleLbl="alignNode1" presStyleIdx="0" presStyleCnt="6"/>
      <dgm:spPr/>
    </dgm:pt>
    <dgm:pt modelId="{FCBB8049-FDCC-4546-BD0A-68F956585F73}" type="pres">
      <dgm:prSet presAssocID="{466633F3-E20E-42CC-9B05-47E9780AE958}" presName="horz1" presStyleCnt="0"/>
      <dgm:spPr/>
    </dgm:pt>
    <dgm:pt modelId="{3273E10C-86C8-41BD-B622-5B7E5BACB2E3}" type="pres">
      <dgm:prSet presAssocID="{466633F3-E20E-42CC-9B05-47E9780AE958}" presName="tx1" presStyleLbl="revTx" presStyleIdx="0" presStyleCnt="6"/>
      <dgm:spPr/>
    </dgm:pt>
    <dgm:pt modelId="{2D06B67A-8D67-4A07-98AA-C4BC3A1D7C99}" type="pres">
      <dgm:prSet presAssocID="{466633F3-E20E-42CC-9B05-47E9780AE958}" presName="vert1" presStyleCnt="0"/>
      <dgm:spPr/>
    </dgm:pt>
    <dgm:pt modelId="{779270BB-E863-46E2-A6BF-8AAC1E756C7A}" type="pres">
      <dgm:prSet presAssocID="{A3F9EB98-AD38-4742-B117-85392A9E16AF}" presName="thickLine" presStyleLbl="alignNode1" presStyleIdx="1" presStyleCnt="6"/>
      <dgm:spPr/>
    </dgm:pt>
    <dgm:pt modelId="{3707E754-0403-4127-9B71-355F7285B043}" type="pres">
      <dgm:prSet presAssocID="{A3F9EB98-AD38-4742-B117-85392A9E16AF}" presName="horz1" presStyleCnt="0"/>
      <dgm:spPr/>
    </dgm:pt>
    <dgm:pt modelId="{47D2D37E-6728-4056-B90C-BCBFF177C1E1}" type="pres">
      <dgm:prSet presAssocID="{A3F9EB98-AD38-4742-B117-85392A9E16AF}" presName="tx1" presStyleLbl="revTx" presStyleIdx="1" presStyleCnt="6"/>
      <dgm:spPr/>
    </dgm:pt>
    <dgm:pt modelId="{C11491A8-C29E-4C31-8418-EBDA77DBA973}" type="pres">
      <dgm:prSet presAssocID="{A3F9EB98-AD38-4742-B117-85392A9E16AF}" presName="vert1" presStyleCnt="0"/>
      <dgm:spPr/>
    </dgm:pt>
    <dgm:pt modelId="{6034907C-D2BC-4918-8EC5-664542E1312E}" type="pres">
      <dgm:prSet presAssocID="{CB4E9085-69D1-4878-8E51-C5034294A8A5}" presName="thickLine" presStyleLbl="alignNode1" presStyleIdx="2" presStyleCnt="6"/>
      <dgm:spPr/>
    </dgm:pt>
    <dgm:pt modelId="{11257945-7E5F-4FC7-BAF0-B2ED0F47B93A}" type="pres">
      <dgm:prSet presAssocID="{CB4E9085-69D1-4878-8E51-C5034294A8A5}" presName="horz1" presStyleCnt="0"/>
      <dgm:spPr/>
    </dgm:pt>
    <dgm:pt modelId="{D93285A6-91AA-4A8B-8659-ED1CA6CFBC31}" type="pres">
      <dgm:prSet presAssocID="{CB4E9085-69D1-4878-8E51-C5034294A8A5}" presName="tx1" presStyleLbl="revTx" presStyleIdx="2" presStyleCnt="6"/>
      <dgm:spPr/>
    </dgm:pt>
    <dgm:pt modelId="{BC2FECA7-3114-4D06-8CCB-9CA41A73DBE3}" type="pres">
      <dgm:prSet presAssocID="{CB4E9085-69D1-4878-8E51-C5034294A8A5}" presName="vert1" presStyleCnt="0"/>
      <dgm:spPr/>
    </dgm:pt>
    <dgm:pt modelId="{620CEAD9-44E7-4492-ADBF-AE1B807F2C02}" type="pres">
      <dgm:prSet presAssocID="{2C5AE68E-697D-4F06-8D3B-0FC4E698B8C5}" presName="thickLine" presStyleLbl="alignNode1" presStyleIdx="3" presStyleCnt="6"/>
      <dgm:spPr/>
    </dgm:pt>
    <dgm:pt modelId="{90A57E0C-9AAB-408C-8920-3B92DEB8B084}" type="pres">
      <dgm:prSet presAssocID="{2C5AE68E-697D-4F06-8D3B-0FC4E698B8C5}" presName="horz1" presStyleCnt="0"/>
      <dgm:spPr/>
    </dgm:pt>
    <dgm:pt modelId="{CE06ACB5-1846-4D1C-8DAB-0A2A44C1E3A3}" type="pres">
      <dgm:prSet presAssocID="{2C5AE68E-697D-4F06-8D3B-0FC4E698B8C5}" presName="tx1" presStyleLbl="revTx" presStyleIdx="3" presStyleCnt="6"/>
      <dgm:spPr/>
    </dgm:pt>
    <dgm:pt modelId="{4618209E-FFB8-4B87-B824-7A29386B09A2}" type="pres">
      <dgm:prSet presAssocID="{2C5AE68E-697D-4F06-8D3B-0FC4E698B8C5}" presName="vert1" presStyleCnt="0"/>
      <dgm:spPr/>
    </dgm:pt>
    <dgm:pt modelId="{EC342443-76DD-4566-B517-E88A896701C2}" type="pres">
      <dgm:prSet presAssocID="{FBF28B97-A7BA-4B9B-A2F3-BB73E0447589}" presName="thickLine" presStyleLbl="alignNode1" presStyleIdx="4" presStyleCnt="6"/>
      <dgm:spPr/>
    </dgm:pt>
    <dgm:pt modelId="{E89DF91E-D7DF-484D-A3D4-BA1A845BADE6}" type="pres">
      <dgm:prSet presAssocID="{FBF28B97-A7BA-4B9B-A2F3-BB73E0447589}" presName="horz1" presStyleCnt="0"/>
      <dgm:spPr/>
    </dgm:pt>
    <dgm:pt modelId="{61A4B1B8-D7B4-4B83-A68E-23487444738D}" type="pres">
      <dgm:prSet presAssocID="{FBF28B97-A7BA-4B9B-A2F3-BB73E0447589}" presName="tx1" presStyleLbl="revTx" presStyleIdx="4" presStyleCnt="6"/>
      <dgm:spPr/>
    </dgm:pt>
    <dgm:pt modelId="{45ACBFB4-2DB9-4A87-A269-A2845A90CB55}" type="pres">
      <dgm:prSet presAssocID="{FBF28B97-A7BA-4B9B-A2F3-BB73E0447589}" presName="vert1" presStyleCnt="0"/>
      <dgm:spPr/>
    </dgm:pt>
    <dgm:pt modelId="{2D6D15E9-19D6-45B7-8606-BADE06F3D126}" type="pres">
      <dgm:prSet presAssocID="{DF6A06F7-0547-4773-A249-78C605D21110}" presName="thickLine" presStyleLbl="alignNode1" presStyleIdx="5" presStyleCnt="6"/>
      <dgm:spPr/>
    </dgm:pt>
    <dgm:pt modelId="{ECB66629-29BF-4816-8B0F-FCD2AB80EED7}" type="pres">
      <dgm:prSet presAssocID="{DF6A06F7-0547-4773-A249-78C605D21110}" presName="horz1" presStyleCnt="0"/>
      <dgm:spPr/>
    </dgm:pt>
    <dgm:pt modelId="{E01DC721-F700-425A-BE60-D0A8DCC1E08A}" type="pres">
      <dgm:prSet presAssocID="{DF6A06F7-0547-4773-A249-78C605D21110}" presName="tx1" presStyleLbl="revTx" presStyleIdx="5" presStyleCnt="6"/>
      <dgm:spPr/>
    </dgm:pt>
    <dgm:pt modelId="{6F205C96-6B6E-47BE-BC16-90B1F0A7141E}" type="pres">
      <dgm:prSet presAssocID="{DF6A06F7-0547-4773-A249-78C605D21110}" presName="vert1" presStyleCnt="0"/>
      <dgm:spPr/>
    </dgm:pt>
  </dgm:ptLst>
  <dgm:cxnLst>
    <dgm:cxn modelId="{437BE732-ECBE-42D1-A6E2-47ABA51BA93A}" type="presOf" srcId="{13C63381-1433-4EC4-8B80-03F4EAC72431}" destId="{02471AD7-81C0-4E6B-8864-79900510F277}" srcOrd="0" destOrd="0" presId="urn:microsoft.com/office/officeart/2008/layout/LinedList"/>
    <dgm:cxn modelId="{EDC6EA40-3D51-4822-896D-76FDAABFA1DD}" srcId="{13C63381-1433-4EC4-8B80-03F4EAC72431}" destId="{CB4E9085-69D1-4878-8E51-C5034294A8A5}" srcOrd="2" destOrd="0" parTransId="{10FB275B-38FB-411D-99FB-62EB97E3874C}" sibTransId="{3586A377-5CF1-4AD6-8D5A-29E8AB45507A}"/>
    <dgm:cxn modelId="{BF0DDF5D-5D46-4B06-9ADA-650EF1D894A5}" srcId="{13C63381-1433-4EC4-8B80-03F4EAC72431}" destId="{2C5AE68E-697D-4F06-8D3B-0FC4E698B8C5}" srcOrd="3" destOrd="0" parTransId="{295E17B3-9D0A-461D-8ACD-37A5340E3DE9}" sibTransId="{D4749D17-E310-47EE-9651-79FF52E068A4}"/>
    <dgm:cxn modelId="{7C79AF6B-04BE-41B4-B541-942D0A12B743}" srcId="{13C63381-1433-4EC4-8B80-03F4EAC72431}" destId="{FBF28B97-A7BA-4B9B-A2F3-BB73E0447589}" srcOrd="4" destOrd="0" parTransId="{1742CAB0-9D16-4C3F-803D-93361DCB1BDE}" sibTransId="{ACD12ECE-66A3-4715-B621-6779FED6CB9C}"/>
    <dgm:cxn modelId="{448AE64F-121C-43AA-A8CD-099E9C367F70}" type="presOf" srcId="{FBF28B97-A7BA-4B9B-A2F3-BB73E0447589}" destId="{61A4B1B8-D7B4-4B83-A68E-23487444738D}" srcOrd="0" destOrd="0" presId="urn:microsoft.com/office/officeart/2008/layout/LinedList"/>
    <dgm:cxn modelId="{E7B94587-5C0D-43EF-8CFF-5BEFC75ABC08}" type="presOf" srcId="{DF6A06F7-0547-4773-A249-78C605D21110}" destId="{E01DC721-F700-425A-BE60-D0A8DCC1E08A}" srcOrd="0" destOrd="0" presId="urn:microsoft.com/office/officeart/2008/layout/LinedList"/>
    <dgm:cxn modelId="{51DB9790-ACB2-4165-B6BB-91DD5B4ECA05}" type="presOf" srcId="{A3F9EB98-AD38-4742-B117-85392A9E16AF}" destId="{47D2D37E-6728-4056-B90C-BCBFF177C1E1}" srcOrd="0" destOrd="0" presId="urn:microsoft.com/office/officeart/2008/layout/LinedList"/>
    <dgm:cxn modelId="{CB66BE97-7B6B-46FB-A0D0-CFA490FFBFF2}" type="presOf" srcId="{CB4E9085-69D1-4878-8E51-C5034294A8A5}" destId="{D93285A6-91AA-4A8B-8659-ED1CA6CFBC31}" srcOrd="0" destOrd="0" presId="urn:microsoft.com/office/officeart/2008/layout/LinedList"/>
    <dgm:cxn modelId="{49BD29BE-08F5-42C3-B45E-07C331F17CFA}" srcId="{13C63381-1433-4EC4-8B80-03F4EAC72431}" destId="{DF6A06F7-0547-4773-A249-78C605D21110}" srcOrd="5" destOrd="0" parTransId="{CA3DB9E0-88EF-4B43-855F-F79339285E16}" sibTransId="{CEBF0B3F-7767-4468-BF6F-ECAE00153A8F}"/>
    <dgm:cxn modelId="{734EFBD9-260B-406B-8A00-69F02D1E5EAA}" type="presOf" srcId="{466633F3-E20E-42CC-9B05-47E9780AE958}" destId="{3273E10C-86C8-41BD-B622-5B7E5BACB2E3}" srcOrd="0" destOrd="0" presId="urn:microsoft.com/office/officeart/2008/layout/LinedList"/>
    <dgm:cxn modelId="{7882D9DF-4F7E-41A5-923D-98C4320C0D6B}" srcId="{13C63381-1433-4EC4-8B80-03F4EAC72431}" destId="{A3F9EB98-AD38-4742-B117-85392A9E16AF}" srcOrd="1" destOrd="0" parTransId="{939C9A3E-523D-4A21-82F9-4ACEDC030EB7}" sibTransId="{05D52B85-EB7B-41A2-B66F-9EE7B79EB3C5}"/>
    <dgm:cxn modelId="{0C9095F2-8E5C-4042-8DC5-A14B2A2CDA0B}" type="presOf" srcId="{2C5AE68E-697D-4F06-8D3B-0FC4E698B8C5}" destId="{CE06ACB5-1846-4D1C-8DAB-0A2A44C1E3A3}" srcOrd="0" destOrd="0" presId="urn:microsoft.com/office/officeart/2008/layout/LinedList"/>
    <dgm:cxn modelId="{1B413DF9-8330-4ED0-B33D-A76FA8533F13}" srcId="{13C63381-1433-4EC4-8B80-03F4EAC72431}" destId="{466633F3-E20E-42CC-9B05-47E9780AE958}" srcOrd="0" destOrd="0" parTransId="{DE23B90B-26E2-47AC-AD4B-03D1A24757DD}" sibTransId="{D9C46918-7F83-41E0-9F05-E3E857F5DA0D}"/>
    <dgm:cxn modelId="{66B21EED-84B9-431D-8A65-A39A135A718D}" type="presParOf" srcId="{02471AD7-81C0-4E6B-8864-79900510F277}" destId="{0652333E-F6CC-4073-821B-29323D683BB8}" srcOrd="0" destOrd="0" presId="urn:microsoft.com/office/officeart/2008/layout/LinedList"/>
    <dgm:cxn modelId="{C98C8C37-8838-4D09-BAD3-56EE750323CC}" type="presParOf" srcId="{02471AD7-81C0-4E6B-8864-79900510F277}" destId="{FCBB8049-FDCC-4546-BD0A-68F956585F73}" srcOrd="1" destOrd="0" presId="urn:microsoft.com/office/officeart/2008/layout/LinedList"/>
    <dgm:cxn modelId="{D3B221F7-9105-4553-8D25-46C046E7651A}" type="presParOf" srcId="{FCBB8049-FDCC-4546-BD0A-68F956585F73}" destId="{3273E10C-86C8-41BD-B622-5B7E5BACB2E3}" srcOrd="0" destOrd="0" presId="urn:microsoft.com/office/officeart/2008/layout/LinedList"/>
    <dgm:cxn modelId="{A7C60B2A-D746-44FE-892A-5B81B5D34E7D}" type="presParOf" srcId="{FCBB8049-FDCC-4546-BD0A-68F956585F73}" destId="{2D06B67A-8D67-4A07-98AA-C4BC3A1D7C99}" srcOrd="1" destOrd="0" presId="urn:microsoft.com/office/officeart/2008/layout/LinedList"/>
    <dgm:cxn modelId="{290242C0-A1E3-4653-B502-FE6292D55EBF}" type="presParOf" srcId="{02471AD7-81C0-4E6B-8864-79900510F277}" destId="{779270BB-E863-46E2-A6BF-8AAC1E756C7A}" srcOrd="2" destOrd="0" presId="urn:microsoft.com/office/officeart/2008/layout/LinedList"/>
    <dgm:cxn modelId="{E8D68569-B745-4472-A34E-337F71944605}" type="presParOf" srcId="{02471AD7-81C0-4E6B-8864-79900510F277}" destId="{3707E754-0403-4127-9B71-355F7285B043}" srcOrd="3" destOrd="0" presId="urn:microsoft.com/office/officeart/2008/layout/LinedList"/>
    <dgm:cxn modelId="{689081A7-DA0A-4C29-AD9E-FB455C3642A2}" type="presParOf" srcId="{3707E754-0403-4127-9B71-355F7285B043}" destId="{47D2D37E-6728-4056-B90C-BCBFF177C1E1}" srcOrd="0" destOrd="0" presId="urn:microsoft.com/office/officeart/2008/layout/LinedList"/>
    <dgm:cxn modelId="{821C6DD3-FE0F-457F-A586-DC6F66EDA258}" type="presParOf" srcId="{3707E754-0403-4127-9B71-355F7285B043}" destId="{C11491A8-C29E-4C31-8418-EBDA77DBA973}" srcOrd="1" destOrd="0" presId="urn:microsoft.com/office/officeart/2008/layout/LinedList"/>
    <dgm:cxn modelId="{FE77E348-B8FB-4330-BEE8-25EBEF563EBC}" type="presParOf" srcId="{02471AD7-81C0-4E6B-8864-79900510F277}" destId="{6034907C-D2BC-4918-8EC5-664542E1312E}" srcOrd="4" destOrd="0" presId="urn:microsoft.com/office/officeart/2008/layout/LinedList"/>
    <dgm:cxn modelId="{0DC42474-33DF-4114-9302-837A16653AF8}" type="presParOf" srcId="{02471AD7-81C0-4E6B-8864-79900510F277}" destId="{11257945-7E5F-4FC7-BAF0-B2ED0F47B93A}" srcOrd="5" destOrd="0" presId="urn:microsoft.com/office/officeart/2008/layout/LinedList"/>
    <dgm:cxn modelId="{F28BAFCB-516E-41D6-AAE7-4ED12910B85E}" type="presParOf" srcId="{11257945-7E5F-4FC7-BAF0-B2ED0F47B93A}" destId="{D93285A6-91AA-4A8B-8659-ED1CA6CFBC31}" srcOrd="0" destOrd="0" presId="urn:microsoft.com/office/officeart/2008/layout/LinedList"/>
    <dgm:cxn modelId="{837CBE99-A8F1-4D82-B8F8-90ACF0DBA2A5}" type="presParOf" srcId="{11257945-7E5F-4FC7-BAF0-B2ED0F47B93A}" destId="{BC2FECA7-3114-4D06-8CCB-9CA41A73DBE3}" srcOrd="1" destOrd="0" presId="urn:microsoft.com/office/officeart/2008/layout/LinedList"/>
    <dgm:cxn modelId="{239DEF1E-76BB-4EFA-8895-88D28FAC9DED}" type="presParOf" srcId="{02471AD7-81C0-4E6B-8864-79900510F277}" destId="{620CEAD9-44E7-4492-ADBF-AE1B807F2C02}" srcOrd="6" destOrd="0" presId="urn:microsoft.com/office/officeart/2008/layout/LinedList"/>
    <dgm:cxn modelId="{44DF74D0-9D8F-4877-9D72-BD0F5C2E4717}" type="presParOf" srcId="{02471AD7-81C0-4E6B-8864-79900510F277}" destId="{90A57E0C-9AAB-408C-8920-3B92DEB8B084}" srcOrd="7" destOrd="0" presId="urn:microsoft.com/office/officeart/2008/layout/LinedList"/>
    <dgm:cxn modelId="{4111DE4C-22AE-4CF2-A46F-0A3706CF7B5D}" type="presParOf" srcId="{90A57E0C-9AAB-408C-8920-3B92DEB8B084}" destId="{CE06ACB5-1846-4D1C-8DAB-0A2A44C1E3A3}" srcOrd="0" destOrd="0" presId="urn:microsoft.com/office/officeart/2008/layout/LinedList"/>
    <dgm:cxn modelId="{FF0AD6AB-C1ED-49B9-928C-17C845478228}" type="presParOf" srcId="{90A57E0C-9AAB-408C-8920-3B92DEB8B084}" destId="{4618209E-FFB8-4B87-B824-7A29386B09A2}" srcOrd="1" destOrd="0" presId="urn:microsoft.com/office/officeart/2008/layout/LinedList"/>
    <dgm:cxn modelId="{E44AAC22-7435-4502-B851-47D09FC4D369}" type="presParOf" srcId="{02471AD7-81C0-4E6B-8864-79900510F277}" destId="{EC342443-76DD-4566-B517-E88A896701C2}" srcOrd="8" destOrd="0" presId="urn:microsoft.com/office/officeart/2008/layout/LinedList"/>
    <dgm:cxn modelId="{54F23B7A-2D24-498F-959C-9C86AA1C581E}" type="presParOf" srcId="{02471AD7-81C0-4E6B-8864-79900510F277}" destId="{E89DF91E-D7DF-484D-A3D4-BA1A845BADE6}" srcOrd="9" destOrd="0" presId="urn:microsoft.com/office/officeart/2008/layout/LinedList"/>
    <dgm:cxn modelId="{DB8921C1-46DE-4A06-9410-4D08F411832E}" type="presParOf" srcId="{E89DF91E-D7DF-484D-A3D4-BA1A845BADE6}" destId="{61A4B1B8-D7B4-4B83-A68E-23487444738D}" srcOrd="0" destOrd="0" presId="urn:microsoft.com/office/officeart/2008/layout/LinedList"/>
    <dgm:cxn modelId="{E4EF4EF1-BED9-47AD-8BFB-B49E23E61222}" type="presParOf" srcId="{E89DF91E-D7DF-484D-A3D4-BA1A845BADE6}" destId="{45ACBFB4-2DB9-4A87-A269-A2845A90CB55}" srcOrd="1" destOrd="0" presId="urn:microsoft.com/office/officeart/2008/layout/LinedList"/>
    <dgm:cxn modelId="{4ADD5123-F93E-4E3F-B91E-6BC4D562657A}" type="presParOf" srcId="{02471AD7-81C0-4E6B-8864-79900510F277}" destId="{2D6D15E9-19D6-45B7-8606-BADE06F3D126}" srcOrd="10" destOrd="0" presId="urn:microsoft.com/office/officeart/2008/layout/LinedList"/>
    <dgm:cxn modelId="{B9022502-5A10-4938-96F2-B9ED9D95A8E9}" type="presParOf" srcId="{02471AD7-81C0-4E6B-8864-79900510F277}" destId="{ECB66629-29BF-4816-8B0F-FCD2AB80EED7}" srcOrd="11" destOrd="0" presId="urn:microsoft.com/office/officeart/2008/layout/LinedList"/>
    <dgm:cxn modelId="{FB3C0684-B3C7-4503-B609-EEE75338FD5C}" type="presParOf" srcId="{ECB66629-29BF-4816-8B0F-FCD2AB80EED7}" destId="{E01DC721-F700-425A-BE60-D0A8DCC1E08A}" srcOrd="0" destOrd="0" presId="urn:microsoft.com/office/officeart/2008/layout/LinedList"/>
    <dgm:cxn modelId="{2CA396E9-4C6C-410C-A07D-47D782303089}" type="presParOf" srcId="{ECB66629-29BF-4816-8B0F-FCD2AB80EED7}" destId="{6F205C96-6B6E-47BE-BC16-90B1F0A714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1EC56-4720-44B7-84C9-0F922D83D3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100BB1C-1708-4941-8DD3-231B1E8CEF5E}">
      <dgm:prSet phldrT="[Text]"/>
      <dgm:spPr/>
      <dgm:t>
        <a:bodyPr/>
        <a:lstStyle/>
        <a:p>
          <a:r>
            <a:rPr lang="en-US"/>
            <a:t>Build images</a:t>
          </a:r>
        </a:p>
      </dgm:t>
    </dgm:pt>
    <dgm:pt modelId="{E7245061-0E5D-4D61-AA35-6CC075B05E7F}" type="parTrans" cxnId="{5E88F0D3-0D57-4C65-92F2-C974D7920273}">
      <dgm:prSet/>
      <dgm:spPr/>
      <dgm:t>
        <a:bodyPr/>
        <a:lstStyle/>
        <a:p>
          <a:endParaRPr lang="en-US"/>
        </a:p>
      </dgm:t>
    </dgm:pt>
    <dgm:pt modelId="{C091EBF1-01D8-4E1B-BF1C-97C4160A71D0}" type="sibTrans" cxnId="{5E88F0D3-0D57-4C65-92F2-C974D7920273}">
      <dgm:prSet/>
      <dgm:spPr/>
      <dgm:t>
        <a:bodyPr/>
        <a:lstStyle/>
        <a:p>
          <a:endParaRPr lang="en-US"/>
        </a:p>
      </dgm:t>
    </dgm:pt>
    <dgm:pt modelId="{0E3E498B-FEE3-417B-8EB9-8B8318661D3D}">
      <dgm:prSet phldrT="[Text]"/>
      <dgm:spPr/>
      <dgm:t>
        <a:bodyPr/>
        <a:lstStyle/>
        <a:p>
          <a:r>
            <a:rPr lang="en-US"/>
            <a:t>Push into image registry</a:t>
          </a:r>
        </a:p>
      </dgm:t>
    </dgm:pt>
    <dgm:pt modelId="{62D166E0-827B-4715-9ECD-91E35BA07FEA}" type="parTrans" cxnId="{BFF6F4D9-422C-42F0-BCBD-449D45BA38C1}">
      <dgm:prSet/>
      <dgm:spPr/>
      <dgm:t>
        <a:bodyPr/>
        <a:lstStyle/>
        <a:p>
          <a:endParaRPr lang="en-US"/>
        </a:p>
      </dgm:t>
    </dgm:pt>
    <dgm:pt modelId="{819B96B5-B64F-4E8C-9BCE-3B20B3D16F4A}" type="sibTrans" cxnId="{BFF6F4D9-422C-42F0-BCBD-449D45BA38C1}">
      <dgm:prSet/>
      <dgm:spPr/>
      <dgm:t>
        <a:bodyPr/>
        <a:lstStyle/>
        <a:p>
          <a:endParaRPr lang="en-US"/>
        </a:p>
      </dgm:t>
    </dgm:pt>
    <dgm:pt modelId="{4A4F6799-61C6-4141-A60C-22C72F0F7DE8}">
      <dgm:prSet phldrT="[Text]"/>
      <dgm:spPr/>
      <dgm:t>
        <a:bodyPr/>
        <a:lstStyle/>
        <a:p>
          <a:r>
            <a:rPr lang="en-US"/>
            <a:t>Run container</a:t>
          </a:r>
        </a:p>
      </dgm:t>
    </dgm:pt>
    <dgm:pt modelId="{EF1BEDBE-EDDC-4E76-B35A-8B2D6D10FA2A}" type="parTrans" cxnId="{741B1E4E-FC42-40AA-8C42-37F005EB35D5}">
      <dgm:prSet/>
      <dgm:spPr/>
      <dgm:t>
        <a:bodyPr/>
        <a:lstStyle/>
        <a:p>
          <a:endParaRPr lang="en-US"/>
        </a:p>
      </dgm:t>
    </dgm:pt>
    <dgm:pt modelId="{D9724287-B48F-4577-BD94-1D85C550DEDF}" type="sibTrans" cxnId="{741B1E4E-FC42-40AA-8C42-37F005EB35D5}">
      <dgm:prSet/>
      <dgm:spPr/>
      <dgm:t>
        <a:bodyPr/>
        <a:lstStyle/>
        <a:p>
          <a:endParaRPr lang="en-US"/>
        </a:p>
      </dgm:t>
    </dgm:pt>
    <dgm:pt modelId="{A82C501E-9647-4F8C-876A-95F4C42BE0D3}">
      <dgm:prSet/>
      <dgm:spPr/>
      <dgm:t>
        <a:bodyPr/>
        <a:lstStyle/>
        <a:p>
          <a:r>
            <a:rPr lang="en-US"/>
            <a:t>Security, vulnerability scanning</a:t>
          </a:r>
        </a:p>
      </dgm:t>
    </dgm:pt>
    <dgm:pt modelId="{1AAA2FF6-3FFA-4D3C-8250-E744C65AC31A}" type="parTrans" cxnId="{B974C46D-7F4B-43F9-A081-871A43E8FA3F}">
      <dgm:prSet/>
      <dgm:spPr/>
      <dgm:t>
        <a:bodyPr/>
        <a:lstStyle/>
        <a:p>
          <a:endParaRPr lang="en-US"/>
        </a:p>
      </dgm:t>
    </dgm:pt>
    <dgm:pt modelId="{3C99647E-1596-417B-B019-EA35B0DD19F2}" type="sibTrans" cxnId="{B974C46D-7F4B-43F9-A081-871A43E8FA3F}">
      <dgm:prSet/>
      <dgm:spPr/>
      <dgm:t>
        <a:bodyPr/>
        <a:lstStyle/>
        <a:p>
          <a:endParaRPr lang="en-US"/>
        </a:p>
      </dgm:t>
    </dgm:pt>
    <dgm:pt modelId="{C33B6F79-85DD-4CA4-8F16-787E387F2041}" type="pres">
      <dgm:prSet presAssocID="{9B71EC56-4720-44B7-84C9-0F922D83D3A9}" presName="Name0" presStyleCnt="0">
        <dgm:presLayoutVars>
          <dgm:dir/>
          <dgm:resizeHandles val="exact"/>
        </dgm:presLayoutVars>
      </dgm:prSet>
      <dgm:spPr/>
    </dgm:pt>
    <dgm:pt modelId="{E7407B6D-0C27-4BFC-8C6F-8F149FB2F343}" type="pres">
      <dgm:prSet presAssocID="{D100BB1C-1708-4941-8DD3-231B1E8CEF5E}" presName="node" presStyleLbl="node1" presStyleIdx="0" presStyleCnt="4">
        <dgm:presLayoutVars>
          <dgm:bulletEnabled val="1"/>
        </dgm:presLayoutVars>
      </dgm:prSet>
      <dgm:spPr/>
    </dgm:pt>
    <dgm:pt modelId="{5B4F5853-CCD7-4D55-9E07-BBFD7236041C}" type="pres">
      <dgm:prSet presAssocID="{C091EBF1-01D8-4E1B-BF1C-97C4160A71D0}" presName="sibTrans" presStyleLbl="sibTrans2D1" presStyleIdx="0" presStyleCnt="3"/>
      <dgm:spPr/>
    </dgm:pt>
    <dgm:pt modelId="{CD7256EF-C463-4FC6-AA7D-FA65A8918F7B}" type="pres">
      <dgm:prSet presAssocID="{C091EBF1-01D8-4E1B-BF1C-97C4160A71D0}" presName="connectorText" presStyleLbl="sibTrans2D1" presStyleIdx="0" presStyleCnt="3"/>
      <dgm:spPr/>
    </dgm:pt>
    <dgm:pt modelId="{C6872888-E6B8-4D6A-8070-ACE2392B7A29}" type="pres">
      <dgm:prSet presAssocID="{0E3E498B-FEE3-417B-8EB9-8B8318661D3D}" presName="node" presStyleLbl="node1" presStyleIdx="1" presStyleCnt="4">
        <dgm:presLayoutVars>
          <dgm:bulletEnabled val="1"/>
        </dgm:presLayoutVars>
      </dgm:prSet>
      <dgm:spPr/>
    </dgm:pt>
    <dgm:pt modelId="{BBAEDD4C-FD49-473D-B1D9-15F54151F655}" type="pres">
      <dgm:prSet presAssocID="{819B96B5-B64F-4E8C-9BCE-3B20B3D16F4A}" presName="sibTrans" presStyleLbl="sibTrans2D1" presStyleIdx="1" presStyleCnt="3"/>
      <dgm:spPr/>
    </dgm:pt>
    <dgm:pt modelId="{E409753E-D856-4FF7-A8A7-08C9FB1A05A2}" type="pres">
      <dgm:prSet presAssocID="{819B96B5-B64F-4E8C-9BCE-3B20B3D16F4A}" presName="connectorText" presStyleLbl="sibTrans2D1" presStyleIdx="1" presStyleCnt="3"/>
      <dgm:spPr/>
    </dgm:pt>
    <dgm:pt modelId="{041ACFAA-665C-4140-A908-4E855F4605B9}" type="pres">
      <dgm:prSet presAssocID="{A82C501E-9647-4F8C-876A-95F4C42BE0D3}" presName="node" presStyleLbl="node1" presStyleIdx="2" presStyleCnt="4">
        <dgm:presLayoutVars>
          <dgm:bulletEnabled val="1"/>
        </dgm:presLayoutVars>
      </dgm:prSet>
      <dgm:spPr/>
    </dgm:pt>
    <dgm:pt modelId="{AC9F5475-608F-4102-8781-47371FAB49EE}" type="pres">
      <dgm:prSet presAssocID="{3C99647E-1596-417B-B019-EA35B0DD19F2}" presName="sibTrans" presStyleLbl="sibTrans2D1" presStyleIdx="2" presStyleCnt="3"/>
      <dgm:spPr/>
    </dgm:pt>
    <dgm:pt modelId="{29A4AFDB-174F-4293-A0C2-C3C69C75495B}" type="pres">
      <dgm:prSet presAssocID="{3C99647E-1596-417B-B019-EA35B0DD19F2}" presName="connectorText" presStyleLbl="sibTrans2D1" presStyleIdx="2" presStyleCnt="3"/>
      <dgm:spPr/>
    </dgm:pt>
    <dgm:pt modelId="{55A7AD11-494B-4C2A-BF26-C2747E28F90E}" type="pres">
      <dgm:prSet presAssocID="{4A4F6799-61C6-4141-A60C-22C72F0F7DE8}" presName="node" presStyleLbl="node1" presStyleIdx="3" presStyleCnt="4">
        <dgm:presLayoutVars>
          <dgm:bulletEnabled val="1"/>
        </dgm:presLayoutVars>
      </dgm:prSet>
      <dgm:spPr/>
    </dgm:pt>
  </dgm:ptLst>
  <dgm:cxnLst>
    <dgm:cxn modelId="{8676993D-BCE1-495C-AC10-DBFFF6B89626}" type="presOf" srcId="{0E3E498B-FEE3-417B-8EB9-8B8318661D3D}" destId="{C6872888-E6B8-4D6A-8070-ACE2392B7A29}" srcOrd="0" destOrd="0" presId="urn:microsoft.com/office/officeart/2005/8/layout/process1"/>
    <dgm:cxn modelId="{B1DE715F-BDBC-430B-B72E-0C74DDF8A195}" type="presOf" srcId="{C091EBF1-01D8-4E1B-BF1C-97C4160A71D0}" destId="{CD7256EF-C463-4FC6-AA7D-FA65A8918F7B}" srcOrd="1" destOrd="0" presId="urn:microsoft.com/office/officeart/2005/8/layout/process1"/>
    <dgm:cxn modelId="{EB308643-083C-4643-BBFD-2DB212B73BB1}" type="presOf" srcId="{A82C501E-9647-4F8C-876A-95F4C42BE0D3}" destId="{041ACFAA-665C-4140-A908-4E855F4605B9}" srcOrd="0" destOrd="0" presId="urn:microsoft.com/office/officeart/2005/8/layout/process1"/>
    <dgm:cxn modelId="{1607C646-452F-4AA8-9516-CC5E80A11F03}" type="presOf" srcId="{819B96B5-B64F-4E8C-9BCE-3B20B3D16F4A}" destId="{BBAEDD4C-FD49-473D-B1D9-15F54151F655}" srcOrd="0" destOrd="0" presId="urn:microsoft.com/office/officeart/2005/8/layout/process1"/>
    <dgm:cxn modelId="{83179D48-FA08-41D7-A5DB-8685ADBB26E7}" type="presOf" srcId="{4A4F6799-61C6-4141-A60C-22C72F0F7DE8}" destId="{55A7AD11-494B-4C2A-BF26-C2747E28F90E}" srcOrd="0" destOrd="0" presId="urn:microsoft.com/office/officeart/2005/8/layout/process1"/>
    <dgm:cxn modelId="{B974C46D-7F4B-43F9-A081-871A43E8FA3F}" srcId="{9B71EC56-4720-44B7-84C9-0F922D83D3A9}" destId="{A82C501E-9647-4F8C-876A-95F4C42BE0D3}" srcOrd="2" destOrd="0" parTransId="{1AAA2FF6-3FFA-4D3C-8250-E744C65AC31A}" sibTransId="{3C99647E-1596-417B-B019-EA35B0DD19F2}"/>
    <dgm:cxn modelId="{741B1E4E-FC42-40AA-8C42-37F005EB35D5}" srcId="{9B71EC56-4720-44B7-84C9-0F922D83D3A9}" destId="{4A4F6799-61C6-4141-A60C-22C72F0F7DE8}" srcOrd="3" destOrd="0" parTransId="{EF1BEDBE-EDDC-4E76-B35A-8B2D6D10FA2A}" sibTransId="{D9724287-B48F-4577-BD94-1D85C550DEDF}"/>
    <dgm:cxn modelId="{D7FBEA92-6494-428C-8688-14F59885260A}" type="presOf" srcId="{819B96B5-B64F-4E8C-9BCE-3B20B3D16F4A}" destId="{E409753E-D856-4FF7-A8A7-08C9FB1A05A2}" srcOrd="1" destOrd="0" presId="urn:microsoft.com/office/officeart/2005/8/layout/process1"/>
    <dgm:cxn modelId="{39B4B4B7-373D-4BBA-B19F-5F1A74E22DAC}" type="presOf" srcId="{3C99647E-1596-417B-B019-EA35B0DD19F2}" destId="{29A4AFDB-174F-4293-A0C2-C3C69C75495B}" srcOrd="1" destOrd="0" presId="urn:microsoft.com/office/officeart/2005/8/layout/process1"/>
    <dgm:cxn modelId="{FEDE2CC1-5271-4184-83D5-9D36BEA01AF5}" type="presOf" srcId="{C091EBF1-01D8-4E1B-BF1C-97C4160A71D0}" destId="{5B4F5853-CCD7-4D55-9E07-BBFD7236041C}" srcOrd="0" destOrd="0" presId="urn:microsoft.com/office/officeart/2005/8/layout/process1"/>
    <dgm:cxn modelId="{87915ECA-D4E2-45A3-8BA6-C2165AE882E2}" type="presOf" srcId="{D100BB1C-1708-4941-8DD3-231B1E8CEF5E}" destId="{E7407B6D-0C27-4BFC-8C6F-8F149FB2F343}" srcOrd="0" destOrd="0" presId="urn:microsoft.com/office/officeart/2005/8/layout/process1"/>
    <dgm:cxn modelId="{39AF27D3-A8ED-45D6-AEA9-CBC5E6A2CCDD}" type="presOf" srcId="{3C99647E-1596-417B-B019-EA35B0DD19F2}" destId="{AC9F5475-608F-4102-8781-47371FAB49EE}" srcOrd="0" destOrd="0" presId="urn:microsoft.com/office/officeart/2005/8/layout/process1"/>
    <dgm:cxn modelId="{5E88F0D3-0D57-4C65-92F2-C974D7920273}" srcId="{9B71EC56-4720-44B7-84C9-0F922D83D3A9}" destId="{D100BB1C-1708-4941-8DD3-231B1E8CEF5E}" srcOrd="0" destOrd="0" parTransId="{E7245061-0E5D-4D61-AA35-6CC075B05E7F}" sibTransId="{C091EBF1-01D8-4E1B-BF1C-97C4160A71D0}"/>
    <dgm:cxn modelId="{BFF6F4D9-422C-42F0-BCBD-449D45BA38C1}" srcId="{9B71EC56-4720-44B7-84C9-0F922D83D3A9}" destId="{0E3E498B-FEE3-417B-8EB9-8B8318661D3D}" srcOrd="1" destOrd="0" parTransId="{62D166E0-827B-4715-9ECD-91E35BA07FEA}" sibTransId="{819B96B5-B64F-4E8C-9BCE-3B20B3D16F4A}"/>
    <dgm:cxn modelId="{9A7267F8-947F-4E19-8687-F3E986B2E28B}" type="presOf" srcId="{9B71EC56-4720-44B7-84C9-0F922D83D3A9}" destId="{C33B6F79-85DD-4CA4-8F16-787E387F2041}" srcOrd="0" destOrd="0" presId="urn:microsoft.com/office/officeart/2005/8/layout/process1"/>
    <dgm:cxn modelId="{FC379963-1A06-4B20-976E-169E7D37BEEE}" type="presParOf" srcId="{C33B6F79-85DD-4CA4-8F16-787E387F2041}" destId="{E7407B6D-0C27-4BFC-8C6F-8F149FB2F343}" srcOrd="0" destOrd="0" presId="urn:microsoft.com/office/officeart/2005/8/layout/process1"/>
    <dgm:cxn modelId="{58B516A2-FAA9-4F8C-8899-DE79073B83E3}" type="presParOf" srcId="{C33B6F79-85DD-4CA4-8F16-787E387F2041}" destId="{5B4F5853-CCD7-4D55-9E07-BBFD7236041C}" srcOrd="1" destOrd="0" presId="urn:microsoft.com/office/officeart/2005/8/layout/process1"/>
    <dgm:cxn modelId="{3EFA952D-E92F-4D1A-8CAB-3DF5E35ABFD4}" type="presParOf" srcId="{5B4F5853-CCD7-4D55-9E07-BBFD7236041C}" destId="{CD7256EF-C463-4FC6-AA7D-FA65A8918F7B}" srcOrd="0" destOrd="0" presId="urn:microsoft.com/office/officeart/2005/8/layout/process1"/>
    <dgm:cxn modelId="{4DB4E3BE-BE27-4EDB-8ACE-7FC61C2BC492}" type="presParOf" srcId="{C33B6F79-85DD-4CA4-8F16-787E387F2041}" destId="{C6872888-E6B8-4D6A-8070-ACE2392B7A29}" srcOrd="2" destOrd="0" presId="urn:microsoft.com/office/officeart/2005/8/layout/process1"/>
    <dgm:cxn modelId="{C796F859-68DD-4100-9581-79A9C7D1E712}" type="presParOf" srcId="{C33B6F79-85DD-4CA4-8F16-787E387F2041}" destId="{BBAEDD4C-FD49-473D-B1D9-15F54151F655}" srcOrd="3" destOrd="0" presId="urn:microsoft.com/office/officeart/2005/8/layout/process1"/>
    <dgm:cxn modelId="{8003FABB-B19A-497F-9235-692C02FD6062}" type="presParOf" srcId="{BBAEDD4C-FD49-473D-B1D9-15F54151F655}" destId="{E409753E-D856-4FF7-A8A7-08C9FB1A05A2}" srcOrd="0" destOrd="0" presId="urn:microsoft.com/office/officeart/2005/8/layout/process1"/>
    <dgm:cxn modelId="{7B4827DE-913E-4D13-8BBA-317D585F2697}" type="presParOf" srcId="{C33B6F79-85DD-4CA4-8F16-787E387F2041}" destId="{041ACFAA-665C-4140-A908-4E855F4605B9}" srcOrd="4" destOrd="0" presId="urn:microsoft.com/office/officeart/2005/8/layout/process1"/>
    <dgm:cxn modelId="{C5C031C8-81DC-4F60-8C25-2C51BCAEC410}" type="presParOf" srcId="{C33B6F79-85DD-4CA4-8F16-787E387F2041}" destId="{AC9F5475-608F-4102-8781-47371FAB49EE}" srcOrd="5" destOrd="0" presId="urn:microsoft.com/office/officeart/2005/8/layout/process1"/>
    <dgm:cxn modelId="{9734DD31-E414-4581-ADB3-48E8BF013539}" type="presParOf" srcId="{AC9F5475-608F-4102-8781-47371FAB49EE}" destId="{29A4AFDB-174F-4293-A0C2-C3C69C75495B}" srcOrd="0" destOrd="0" presId="urn:microsoft.com/office/officeart/2005/8/layout/process1"/>
    <dgm:cxn modelId="{3F269588-5F7B-46E6-A905-2ADF22189890}" type="presParOf" srcId="{C33B6F79-85DD-4CA4-8F16-787E387F2041}" destId="{55A7AD11-494B-4C2A-BF26-C2747E28F90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B3BFA-6EC9-4BCE-A661-08D1928E09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57F73D-417C-40C9-97D3-91BD96C9B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93FE0FD3-799F-4EB9-A0DA-961464109F59}" type="parTrans" cxnId="{00F10BCB-E96A-46F9-B72F-B7CC19188428}">
      <dgm:prSet/>
      <dgm:spPr/>
      <dgm:t>
        <a:bodyPr/>
        <a:lstStyle/>
        <a:p>
          <a:endParaRPr lang="en-US"/>
        </a:p>
      </dgm:t>
    </dgm:pt>
    <dgm:pt modelId="{BA13F336-25E5-4E32-BC0E-26E74B24957D}" type="sibTrans" cxnId="{00F10BCB-E96A-46F9-B72F-B7CC19188428}">
      <dgm:prSet/>
      <dgm:spPr/>
      <dgm:t>
        <a:bodyPr/>
        <a:lstStyle/>
        <a:p>
          <a:endParaRPr lang="en-US"/>
        </a:p>
      </dgm:t>
    </dgm:pt>
    <dgm:pt modelId="{CFA1BE30-752B-4ED1-9682-5F0DE36D6D9C}" type="pres">
      <dgm:prSet presAssocID="{39EB3BFA-6EC9-4BCE-A661-08D1928E098D}" presName="root" presStyleCnt="0">
        <dgm:presLayoutVars>
          <dgm:dir/>
          <dgm:resizeHandles val="exact"/>
        </dgm:presLayoutVars>
      </dgm:prSet>
      <dgm:spPr/>
    </dgm:pt>
    <dgm:pt modelId="{890CA4DB-A3E0-4A17-860F-4061CFE2CB65}" type="pres">
      <dgm:prSet presAssocID="{0557F73D-417C-40C9-97D3-91BD96C9B0CD}" presName="compNode" presStyleCnt="0"/>
      <dgm:spPr/>
    </dgm:pt>
    <dgm:pt modelId="{CBFD29D4-A2B4-4C25-B7E6-7B5D0F69D3EF}" type="pres">
      <dgm:prSet presAssocID="{0557F73D-417C-40C9-97D3-91BD96C9B0C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EDEFEB5-E185-4FC0-B9DB-C764F1FE5302}" type="pres">
      <dgm:prSet presAssocID="{0557F73D-417C-40C9-97D3-91BD96C9B0CD}" presName="spaceRect" presStyleCnt="0"/>
      <dgm:spPr/>
    </dgm:pt>
    <dgm:pt modelId="{8D849BA0-BC4B-4D3B-A81E-49F030CA18B9}" type="pres">
      <dgm:prSet presAssocID="{0557F73D-417C-40C9-97D3-91BD96C9B0C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B6B7669-BFE2-41E9-855C-5FB164FEBE17}" type="presOf" srcId="{39EB3BFA-6EC9-4BCE-A661-08D1928E098D}" destId="{CFA1BE30-752B-4ED1-9682-5F0DE36D6D9C}" srcOrd="0" destOrd="0" presId="urn:microsoft.com/office/officeart/2018/2/layout/IconLabelList"/>
    <dgm:cxn modelId="{B00C6885-3EB9-497E-985F-B6CCFC3D7C95}" type="presOf" srcId="{0557F73D-417C-40C9-97D3-91BD96C9B0CD}" destId="{8D849BA0-BC4B-4D3B-A81E-49F030CA18B9}" srcOrd="0" destOrd="0" presId="urn:microsoft.com/office/officeart/2018/2/layout/IconLabelList"/>
    <dgm:cxn modelId="{00F10BCB-E96A-46F9-B72F-B7CC19188428}" srcId="{39EB3BFA-6EC9-4BCE-A661-08D1928E098D}" destId="{0557F73D-417C-40C9-97D3-91BD96C9B0CD}" srcOrd="0" destOrd="0" parTransId="{93FE0FD3-799F-4EB9-A0DA-961464109F59}" sibTransId="{BA13F336-25E5-4E32-BC0E-26E74B24957D}"/>
    <dgm:cxn modelId="{A297DDCC-09E0-4F7D-A9A2-A68F1B10F048}" type="presParOf" srcId="{CFA1BE30-752B-4ED1-9682-5F0DE36D6D9C}" destId="{890CA4DB-A3E0-4A17-860F-4061CFE2CB65}" srcOrd="0" destOrd="0" presId="urn:microsoft.com/office/officeart/2018/2/layout/IconLabelList"/>
    <dgm:cxn modelId="{E04C6416-2396-4FAF-93B1-A3FBD05703B2}" type="presParOf" srcId="{890CA4DB-A3E0-4A17-860F-4061CFE2CB65}" destId="{CBFD29D4-A2B4-4C25-B7E6-7B5D0F69D3EF}" srcOrd="0" destOrd="0" presId="urn:microsoft.com/office/officeart/2018/2/layout/IconLabelList"/>
    <dgm:cxn modelId="{97D0BF19-346F-4B94-AF56-54B2C9FA7F56}" type="presParOf" srcId="{890CA4DB-A3E0-4A17-860F-4061CFE2CB65}" destId="{EEDEFEB5-E185-4FC0-B9DB-C764F1FE5302}" srcOrd="1" destOrd="0" presId="urn:microsoft.com/office/officeart/2018/2/layout/IconLabelList"/>
    <dgm:cxn modelId="{AB565F33-9E74-4A3D-97A3-AE22730A535F}" type="presParOf" srcId="{890CA4DB-A3E0-4A17-860F-4061CFE2CB65}" destId="{8D849BA0-BC4B-4D3B-A81E-49F030CA18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72D9EB-54CE-4B87-A59D-C4A8B9FF600C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6BBA10-A0CE-4674-A029-692F84D0449A}">
      <dgm:prSet/>
      <dgm:spPr/>
      <dgm:t>
        <a:bodyPr/>
        <a:lstStyle/>
        <a:p>
          <a:r>
            <a:rPr lang="en-US"/>
            <a:t>Function</a:t>
          </a:r>
        </a:p>
      </dgm:t>
    </dgm:pt>
    <dgm:pt modelId="{AF30A23B-29E5-4FDD-9A5A-8D3513423033}" type="parTrans" cxnId="{495FAA3A-35E0-4AA3-BD5C-CE9CDB6525AD}">
      <dgm:prSet/>
      <dgm:spPr/>
      <dgm:t>
        <a:bodyPr/>
        <a:lstStyle/>
        <a:p>
          <a:endParaRPr lang="en-US"/>
        </a:p>
      </dgm:t>
    </dgm:pt>
    <dgm:pt modelId="{E7B01C08-442A-423F-BC32-AA44D45E37B6}" type="sibTrans" cxnId="{495FAA3A-35E0-4AA3-BD5C-CE9CDB6525AD}">
      <dgm:prSet/>
      <dgm:spPr/>
      <dgm:t>
        <a:bodyPr/>
        <a:lstStyle/>
        <a:p>
          <a:endParaRPr lang="en-US"/>
        </a:p>
      </dgm:t>
    </dgm:pt>
    <dgm:pt modelId="{CB122E68-0837-49A9-AF8C-BD5AA5A397BC}">
      <dgm:prSet custT="1"/>
      <dgm:spPr/>
      <dgm:t>
        <a:bodyPr/>
        <a:lstStyle/>
        <a:p>
          <a:r>
            <a:rPr lang="en-US" sz="2000" dirty="0"/>
            <a:t>Function as a Service</a:t>
          </a:r>
        </a:p>
      </dgm:t>
    </dgm:pt>
    <dgm:pt modelId="{22CC6DDA-D110-421C-9070-C8F3AA03957A}" type="parTrans" cxnId="{3889FB8C-8EE3-4164-9BEC-88F023AC67F5}">
      <dgm:prSet/>
      <dgm:spPr/>
      <dgm:t>
        <a:bodyPr/>
        <a:lstStyle/>
        <a:p>
          <a:endParaRPr lang="en-US"/>
        </a:p>
      </dgm:t>
    </dgm:pt>
    <dgm:pt modelId="{5E345E73-54A3-451A-B55A-FB6EA738350C}" type="sibTrans" cxnId="{3889FB8C-8EE3-4164-9BEC-88F023AC67F5}">
      <dgm:prSet/>
      <dgm:spPr/>
      <dgm:t>
        <a:bodyPr/>
        <a:lstStyle/>
        <a:p>
          <a:endParaRPr lang="en-US"/>
        </a:p>
      </dgm:t>
    </dgm:pt>
    <dgm:pt modelId="{F1E0565D-DAB6-4F21-8E92-6C3D455BF51B}">
      <dgm:prSet/>
      <dgm:spPr/>
      <dgm:t>
        <a:bodyPr/>
        <a:lstStyle/>
        <a:p>
          <a:r>
            <a:rPr lang="en-US" dirty="0"/>
            <a:t>Containerize</a:t>
          </a:r>
        </a:p>
      </dgm:t>
    </dgm:pt>
    <dgm:pt modelId="{B1489C7F-C996-47AB-B312-C8D360513746}" type="parTrans" cxnId="{952003B3-9DB5-4F5C-856D-C0940F8A3B8D}">
      <dgm:prSet/>
      <dgm:spPr/>
      <dgm:t>
        <a:bodyPr/>
        <a:lstStyle/>
        <a:p>
          <a:endParaRPr lang="en-US"/>
        </a:p>
      </dgm:t>
    </dgm:pt>
    <dgm:pt modelId="{A348C5F6-37C7-4022-85ED-5FFAFFD95BFF}" type="sibTrans" cxnId="{952003B3-9DB5-4F5C-856D-C0940F8A3B8D}">
      <dgm:prSet/>
      <dgm:spPr/>
      <dgm:t>
        <a:bodyPr/>
        <a:lstStyle/>
        <a:p>
          <a:endParaRPr lang="en-US"/>
        </a:p>
      </dgm:t>
    </dgm:pt>
    <dgm:pt modelId="{553AF4D3-EDC2-4864-893A-71E048B38C65}">
      <dgm:prSet custT="1"/>
      <dgm:spPr/>
      <dgm:t>
        <a:bodyPr/>
        <a:lstStyle/>
        <a:p>
          <a:r>
            <a:rPr lang="en-US" sz="2000" dirty="0"/>
            <a:t>Containerize functions and run on K8s</a:t>
          </a:r>
        </a:p>
      </dgm:t>
    </dgm:pt>
    <dgm:pt modelId="{6B143B23-DDCD-41A3-B6A3-4E0CC289695C}" type="parTrans" cxnId="{6B85AD93-3880-4F4A-84A5-04B3F4F27AF9}">
      <dgm:prSet/>
      <dgm:spPr/>
      <dgm:t>
        <a:bodyPr/>
        <a:lstStyle/>
        <a:p>
          <a:endParaRPr lang="en-US"/>
        </a:p>
      </dgm:t>
    </dgm:pt>
    <dgm:pt modelId="{0615EFE9-D6C7-4998-B9DF-5E2A5EC47537}" type="sibTrans" cxnId="{6B85AD93-3880-4F4A-84A5-04B3F4F27AF9}">
      <dgm:prSet/>
      <dgm:spPr/>
      <dgm:t>
        <a:bodyPr/>
        <a:lstStyle/>
        <a:p>
          <a:endParaRPr lang="en-US"/>
        </a:p>
      </dgm:t>
    </dgm:pt>
    <dgm:pt modelId="{9EC692EF-0B15-4D88-B0E5-AB533AC154A4}">
      <dgm:prSet/>
      <dgm:spPr/>
      <dgm:t>
        <a:bodyPr/>
        <a:lstStyle/>
        <a:p>
          <a:r>
            <a:rPr lang="en-US" dirty="0"/>
            <a:t>Event</a:t>
          </a:r>
        </a:p>
      </dgm:t>
    </dgm:pt>
    <dgm:pt modelId="{3652EF73-A2A5-43CD-96F0-D776D7296BDA}" type="parTrans" cxnId="{BC8BC45C-E656-4ADA-8F6A-53D775F29A7C}">
      <dgm:prSet/>
      <dgm:spPr/>
      <dgm:t>
        <a:bodyPr/>
        <a:lstStyle/>
        <a:p>
          <a:endParaRPr lang="en-US"/>
        </a:p>
      </dgm:t>
    </dgm:pt>
    <dgm:pt modelId="{02F66220-B721-4972-B08F-3E339B572F2F}" type="sibTrans" cxnId="{BC8BC45C-E656-4ADA-8F6A-53D775F29A7C}">
      <dgm:prSet/>
      <dgm:spPr/>
      <dgm:t>
        <a:bodyPr/>
        <a:lstStyle/>
        <a:p>
          <a:endParaRPr lang="en-US"/>
        </a:p>
      </dgm:t>
    </dgm:pt>
    <dgm:pt modelId="{68A3F001-46B4-4588-A57B-E50534B88BFB}">
      <dgm:prSet custT="1"/>
      <dgm:spPr/>
      <dgm:t>
        <a:bodyPr/>
        <a:lstStyle/>
        <a:p>
          <a:r>
            <a:rPr lang="en-US" sz="2000" dirty="0"/>
            <a:t>Event-Driven</a:t>
          </a:r>
        </a:p>
      </dgm:t>
    </dgm:pt>
    <dgm:pt modelId="{D7C9AA9E-3F33-41D9-B045-5AEAA4AEA3C9}" type="parTrans" cxnId="{BAC5CD2D-2137-425B-89F3-B5D510176BAD}">
      <dgm:prSet/>
      <dgm:spPr/>
      <dgm:t>
        <a:bodyPr/>
        <a:lstStyle/>
        <a:p>
          <a:endParaRPr lang="en-US"/>
        </a:p>
      </dgm:t>
    </dgm:pt>
    <dgm:pt modelId="{242AA4C5-11F8-4250-9C0B-3EF870A1222E}" type="sibTrans" cxnId="{BAC5CD2D-2137-425B-89F3-B5D510176BAD}">
      <dgm:prSet/>
      <dgm:spPr/>
      <dgm:t>
        <a:bodyPr/>
        <a:lstStyle/>
        <a:p>
          <a:endParaRPr lang="en-US"/>
        </a:p>
      </dgm:t>
    </dgm:pt>
    <dgm:pt modelId="{E9513209-8713-435D-B4BD-E515C75B7381}">
      <dgm:prSet/>
      <dgm:spPr/>
      <dgm:t>
        <a:bodyPr/>
        <a:lstStyle/>
        <a:p>
          <a:r>
            <a:rPr lang="en-US" dirty="0"/>
            <a:t>Scale</a:t>
          </a:r>
        </a:p>
      </dgm:t>
    </dgm:pt>
    <dgm:pt modelId="{09341C99-26E6-404E-B9E4-4F2001BAB8A8}" type="parTrans" cxnId="{3232C84F-6126-4A94-8F63-BDB04A772C69}">
      <dgm:prSet/>
      <dgm:spPr/>
      <dgm:t>
        <a:bodyPr/>
        <a:lstStyle/>
        <a:p>
          <a:endParaRPr lang="en-US"/>
        </a:p>
      </dgm:t>
    </dgm:pt>
    <dgm:pt modelId="{4C3DD25A-08BC-4A82-8B33-64E96B0C802A}" type="sibTrans" cxnId="{3232C84F-6126-4A94-8F63-BDB04A772C69}">
      <dgm:prSet/>
      <dgm:spPr/>
      <dgm:t>
        <a:bodyPr/>
        <a:lstStyle/>
        <a:p>
          <a:endParaRPr lang="en-US"/>
        </a:p>
      </dgm:t>
    </dgm:pt>
    <dgm:pt modelId="{8A75DAFE-F9ED-4F70-8409-8FCB096B4190}">
      <dgm:prSet custT="1"/>
      <dgm:spPr/>
      <dgm:t>
        <a:bodyPr/>
        <a:lstStyle/>
        <a:p>
          <a:r>
            <a:rPr lang="en-US" sz="2000" dirty="0"/>
            <a:t>Scale on Kubernetes by events (rather than CPU, memory, …)</a:t>
          </a:r>
        </a:p>
      </dgm:t>
    </dgm:pt>
    <dgm:pt modelId="{20553F95-1A53-4E40-9166-4FA2F4683F37}" type="parTrans" cxnId="{A0008D95-8EF6-4202-AB28-BD5089E2305C}">
      <dgm:prSet/>
      <dgm:spPr/>
      <dgm:t>
        <a:bodyPr/>
        <a:lstStyle/>
        <a:p>
          <a:endParaRPr lang="en-US"/>
        </a:p>
      </dgm:t>
    </dgm:pt>
    <dgm:pt modelId="{71B32EBC-103C-4747-A095-44524BBE5067}" type="sibTrans" cxnId="{A0008D95-8EF6-4202-AB28-BD5089E2305C}">
      <dgm:prSet/>
      <dgm:spPr/>
      <dgm:t>
        <a:bodyPr/>
        <a:lstStyle/>
        <a:p>
          <a:endParaRPr lang="en-US"/>
        </a:p>
      </dgm:t>
    </dgm:pt>
    <dgm:pt modelId="{4EB84082-C2C2-402C-8487-F05A0E822CE8}" type="pres">
      <dgm:prSet presAssocID="{1472D9EB-54CE-4B87-A59D-C4A8B9FF600C}" presName="Name0" presStyleCnt="0">
        <dgm:presLayoutVars>
          <dgm:dir/>
          <dgm:animLvl val="lvl"/>
          <dgm:resizeHandles val="exact"/>
        </dgm:presLayoutVars>
      </dgm:prSet>
      <dgm:spPr/>
    </dgm:pt>
    <dgm:pt modelId="{6EF32C25-82ED-4891-B703-D8F96459A337}" type="pres">
      <dgm:prSet presAssocID="{076BBA10-A0CE-4674-A029-692F84D0449A}" presName="linNode" presStyleCnt="0"/>
      <dgm:spPr/>
    </dgm:pt>
    <dgm:pt modelId="{FCB755EC-3390-46DE-8517-4CFF7F1E9742}" type="pres">
      <dgm:prSet presAssocID="{076BBA10-A0CE-4674-A029-692F84D0449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C40768E-1C38-48F0-B9B1-320B3717BCFD}" type="pres">
      <dgm:prSet presAssocID="{076BBA10-A0CE-4674-A029-692F84D0449A}" presName="descendantText" presStyleLbl="alignAccFollowNode1" presStyleIdx="0" presStyleCnt="4">
        <dgm:presLayoutVars>
          <dgm:bulletEnabled/>
        </dgm:presLayoutVars>
      </dgm:prSet>
      <dgm:spPr/>
    </dgm:pt>
    <dgm:pt modelId="{331ED444-5945-4CC5-9D42-7AD589722E70}" type="pres">
      <dgm:prSet presAssocID="{E7B01C08-442A-423F-BC32-AA44D45E37B6}" presName="sp" presStyleCnt="0"/>
      <dgm:spPr/>
    </dgm:pt>
    <dgm:pt modelId="{03325F51-38F4-4593-920F-3DF62344BDDC}" type="pres">
      <dgm:prSet presAssocID="{F1E0565D-DAB6-4F21-8E92-6C3D455BF51B}" presName="linNode" presStyleCnt="0"/>
      <dgm:spPr/>
    </dgm:pt>
    <dgm:pt modelId="{C2F0BFD0-1288-41BA-A490-FBF87D7AFA3A}" type="pres">
      <dgm:prSet presAssocID="{F1E0565D-DAB6-4F21-8E92-6C3D455BF51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B3464AA-74FA-4195-BC2B-364CEF9113A4}" type="pres">
      <dgm:prSet presAssocID="{F1E0565D-DAB6-4F21-8E92-6C3D455BF51B}" presName="descendantText" presStyleLbl="alignAccFollowNode1" presStyleIdx="1" presStyleCnt="4">
        <dgm:presLayoutVars>
          <dgm:bulletEnabled/>
        </dgm:presLayoutVars>
      </dgm:prSet>
      <dgm:spPr/>
    </dgm:pt>
    <dgm:pt modelId="{CFA31079-3ED1-4AC0-ADC6-22D45B12D952}" type="pres">
      <dgm:prSet presAssocID="{A348C5F6-37C7-4022-85ED-5FFAFFD95BFF}" presName="sp" presStyleCnt="0"/>
      <dgm:spPr/>
    </dgm:pt>
    <dgm:pt modelId="{2DDEED5B-C7FD-4B1A-9537-9D24335C85CF}" type="pres">
      <dgm:prSet presAssocID="{9EC692EF-0B15-4D88-B0E5-AB533AC154A4}" presName="linNode" presStyleCnt="0"/>
      <dgm:spPr/>
    </dgm:pt>
    <dgm:pt modelId="{A815836E-FF0C-4D0F-8CCF-487B5210EDDD}" type="pres">
      <dgm:prSet presAssocID="{9EC692EF-0B15-4D88-B0E5-AB533AC154A4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DEEFC7B-3DF7-4618-A817-E996EFF712CA}" type="pres">
      <dgm:prSet presAssocID="{9EC692EF-0B15-4D88-B0E5-AB533AC154A4}" presName="descendantText" presStyleLbl="alignAccFollowNode1" presStyleIdx="2" presStyleCnt="4">
        <dgm:presLayoutVars>
          <dgm:bulletEnabled/>
        </dgm:presLayoutVars>
      </dgm:prSet>
      <dgm:spPr/>
    </dgm:pt>
    <dgm:pt modelId="{362C6387-D260-4157-80BA-712D5ED07F34}" type="pres">
      <dgm:prSet presAssocID="{02F66220-B721-4972-B08F-3E339B572F2F}" presName="sp" presStyleCnt="0"/>
      <dgm:spPr/>
    </dgm:pt>
    <dgm:pt modelId="{0A7B4FC4-B1EB-423F-8ED9-2B7A69D299C0}" type="pres">
      <dgm:prSet presAssocID="{E9513209-8713-435D-B4BD-E515C75B7381}" presName="linNode" presStyleCnt="0"/>
      <dgm:spPr/>
    </dgm:pt>
    <dgm:pt modelId="{E9E27D68-1F84-48E2-BCB8-7AFBB748840A}" type="pres">
      <dgm:prSet presAssocID="{E9513209-8713-435D-B4BD-E515C75B738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8ACB2AA4-A86A-4E05-BDDD-F2DB37A78071}" type="pres">
      <dgm:prSet presAssocID="{E9513209-8713-435D-B4BD-E515C75B738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3E69002-90EB-4D10-ADB7-54D5BBFF60FB}" type="presOf" srcId="{68A3F001-46B4-4588-A57B-E50534B88BFB}" destId="{EDEEFC7B-3DF7-4618-A817-E996EFF712CA}" srcOrd="0" destOrd="0" presId="urn:microsoft.com/office/officeart/2016/7/layout/VerticalSolidActionList"/>
    <dgm:cxn modelId="{5EAA7214-C958-4958-9657-FB7CE8A5B31C}" type="presOf" srcId="{1472D9EB-54CE-4B87-A59D-C4A8B9FF600C}" destId="{4EB84082-C2C2-402C-8487-F05A0E822CE8}" srcOrd="0" destOrd="0" presId="urn:microsoft.com/office/officeart/2016/7/layout/VerticalSolidActionList"/>
    <dgm:cxn modelId="{32575B1A-9973-479E-8D17-532021D154C8}" type="presOf" srcId="{553AF4D3-EDC2-4864-893A-71E048B38C65}" destId="{4B3464AA-74FA-4195-BC2B-364CEF9113A4}" srcOrd="0" destOrd="0" presId="urn:microsoft.com/office/officeart/2016/7/layout/VerticalSolidActionList"/>
    <dgm:cxn modelId="{BAC5CD2D-2137-425B-89F3-B5D510176BAD}" srcId="{9EC692EF-0B15-4D88-B0E5-AB533AC154A4}" destId="{68A3F001-46B4-4588-A57B-E50534B88BFB}" srcOrd="0" destOrd="0" parTransId="{D7C9AA9E-3F33-41D9-B045-5AEAA4AEA3C9}" sibTransId="{242AA4C5-11F8-4250-9C0B-3EF870A1222E}"/>
    <dgm:cxn modelId="{495FAA3A-35E0-4AA3-BD5C-CE9CDB6525AD}" srcId="{1472D9EB-54CE-4B87-A59D-C4A8B9FF600C}" destId="{076BBA10-A0CE-4674-A029-692F84D0449A}" srcOrd="0" destOrd="0" parTransId="{AF30A23B-29E5-4FDD-9A5A-8D3513423033}" sibTransId="{E7B01C08-442A-423F-BC32-AA44D45E37B6}"/>
    <dgm:cxn modelId="{BC8BC45C-E656-4ADA-8F6A-53D775F29A7C}" srcId="{1472D9EB-54CE-4B87-A59D-C4A8B9FF600C}" destId="{9EC692EF-0B15-4D88-B0E5-AB533AC154A4}" srcOrd="2" destOrd="0" parTransId="{3652EF73-A2A5-43CD-96F0-D776D7296BDA}" sibTransId="{02F66220-B721-4972-B08F-3E339B572F2F}"/>
    <dgm:cxn modelId="{3232C84F-6126-4A94-8F63-BDB04A772C69}" srcId="{1472D9EB-54CE-4B87-A59D-C4A8B9FF600C}" destId="{E9513209-8713-435D-B4BD-E515C75B7381}" srcOrd="3" destOrd="0" parTransId="{09341C99-26E6-404E-B9E4-4F2001BAB8A8}" sibTransId="{4C3DD25A-08BC-4A82-8B33-64E96B0C802A}"/>
    <dgm:cxn modelId="{98F1D473-B0C3-479A-B3CA-B04306E44589}" type="presOf" srcId="{9EC692EF-0B15-4D88-B0E5-AB533AC154A4}" destId="{A815836E-FF0C-4D0F-8CCF-487B5210EDDD}" srcOrd="0" destOrd="0" presId="urn:microsoft.com/office/officeart/2016/7/layout/VerticalSolidActionList"/>
    <dgm:cxn modelId="{3889FB8C-8EE3-4164-9BEC-88F023AC67F5}" srcId="{076BBA10-A0CE-4674-A029-692F84D0449A}" destId="{CB122E68-0837-49A9-AF8C-BD5AA5A397BC}" srcOrd="0" destOrd="0" parTransId="{22CC6DDA-D110-421C-9070-C8F3AA03957A}" sibTransId="{5E345E73-54A3-451A-B55A-FB6EA738350C}"/>
    <dgm:cxn modelId="{6B85AD93-3880-4F4A-84A5-04B3F4F27AF9}" srcId="{F1E0565D-DAB6-4F21-8E92-6C3D455BF51B}" destId="{553AF4D3-EDC2-4864-893A-71E048B38C65}" srcOrd="0" destOrd="0" parTransId="{6B143B23-DDCD-41A3-B6A3-4E0CC289695C}" sibTransId="{0615EFE9-D6C7-4998-B9DF-5E2A5EC47537}"/>
    <dgm:cxn modelId="{A0008D95-8EF6-4202-AB28-BD5089E2305C}" srcId="{E9513209-8713-435D-B4BD-E515C75B7381}" destId="{8A75DAFE-F9ED-4F70-8409-8FCB096B4190}" srcOrd="0" destOrd="0" parTransId="{20553F95-1A53-4E40-9166-4FA2F4683F37}" sibTransId="{71B32EBC-103C-4747-A095-44524BBE5067}"/>
    <dgm:cxn modelId="{9AB310B0-D966-4278-877D-9BF6043D4E95}" type="presOf" srcId="{E9513209-8713-435D-B4BD-E515C75B7381}" destId="{E9E27D68-1F84-48E2-BCB8-7AFBB748840A}" srcOrd="0" destOrd="0" presId="urn:microsoft.com/office/officeart/2016/7/layout/VerticalSolidActionList"/>
    <dgm:cxn modelId="{952003B3-9DB5-4F5C-856D-C0940F8A3B8D}" srcId="{1472D9EB-54CE-4B87-A59D-C4A8B9FF600C}" destId="{F1E0565D-DAB6-4F21-8E92-6C3D455BF51B}" srcOrd="1" destOrd="0" parTransId="{B1489C7F-C996-47AB-B312-C8D360513746}" sibTransId="{A348C5F6-37C7-4022-85ED-5FFAFFD95BFF}"/>
    <dgm:cxn modelId="{BEB45DB8-F68A-4722-A273-B000EE568DA9}" type="presOf" srcId="{CB122E68-0837-49A9-AF8C-BD5AA5A397BC}" destId="{EC40768E-1C38-48F0-B9B1-320B3717BCFD}" srcOrd="0" destOrd="0" presId="urn:microsoft.com/office/officeart/2016/7/layout/VerticalSolidActionList"/>
    <dgm:cxn modelId="{06F92AD8-E94F-4E0E-965F-403570626E3B}" type="presOf" srcId="{076BBA10-A0CE-4674-A029-692F84D0449A}" destId="{FCB755EC-3390-46DE-8517-4CFF7F1E9742}" srcOrd="0" destOrd="0" presId="urn:microsoft.com/office/officeart/2016/7/layout/VerticalSolidActionList"/>
    <dgm:cxn modelId="{94D8FAE6-6C6A-49A9-8FEF-8CE82A5845C7}" type="presOf" srcId="{8A75DAFE-F9ED-4F70-8409-8FCB096B4190}" destId="{8ACB2AA4-A86A-4E05-BDDD-F2DB37A78071}" srcOrd="0" destOrd="0" presId="urn:microsoft.com/office/officeart/2016/7/layout/VerticalSolidActionList"/>
    <dgm:cxn modelId="{0719BAF2-28BA-4600-ABE2-66B6367BCF31}" type="presOf" srcId="{F1E0565D-DAB6-4F21-8E92-6C3D455BF51B}" destId="{C2F0BFD0-1288-41BA-A490-FBF87D7AFA3A}" srcOrd="0" destOrd="0" presId="urn:microsoft.com/office/officeart/2016/7/layout/VerticalSolidActionList"/>
    <dgm:cxn modelId="{C954EA6F-09A0-4BAB-B2C3-27AED43CE7B2}" type="presParOf" srcId="{4EB84082-C2C2-402C-8487-F05A0E822CE8}" destId="{6EF32C25-82ED-4891-B703-D8F96459A337}" srcOrd="0" destOrd="0" presId="urn:microsoft.com/office/officeart/2016/7/layout/VerticalSolidActionList"/>
    <dgm:cxn modelId="{8FC5C4E1-70E5-4DBD-A95D-18B65F4F8288}" type="presParOf" srcId="{6EF32C25-82ED-4891-B703-D8F96459A337}" destId="{FCB755EC-3390-46DE-8517-4CFF7F1E9742}" srcOrd="0" destOrd="0" presId="urn:microsoft.com/office/officeart/2016/7/layout/VerticalSolidActionList"/>
    <dgm:cxn modelId="{962EE641-DA93-4EFD-B99F-440397EBC06F}" type="presParOf" srcId="{6EF32C25-82ED-4891-B703-D8F96459A337}" destId="{EC40768E-1C38-48F0-B9B1-320B3717BCFD}" srcOrd="1" destOrd="0" presId="urn:microsoft.com/office/officeart/2016/7/layout/VerticalSolidActionList"/>
    <dgm:cxn modelId="{141E796D-E1E1-4F43-AD14-BBCAF5738D2B}" type="presParOf" srcId="{4EB84082-C2C2-402C-8487-F05A0E822CE8}" destId="{331ED444-5945-4CC5-9D42-7AD589722E70}" srcOrd="1" destOrd="0" presId="urn:microsoft.com/office/officeart/2016/7/layout/VerticalSolidActionList"/>
    <dgm:cxn modelId="{B840BEAB-D7F5-424B-8532-95A045BD44BC}" type="presParOf" srcId="{4EB84082-C2C2-402C-8487-F05A0E822CE8}" destId="{03325F51-38F4-4593-920F-3DF62344BDDC}" srcOrd="2" destOrd="0" presId="urn:microsoft.com/office/officeart/2016/7/layout/VerticalSolidActionList"/>
    <dgm:cxn modelId="{60E4355E-DC14-4662-B3CD-F95E812E6192}" type="presParOf" srcId="{03325F51-38F4-4593-920F-3DF62344BDDC}" destId="{C2F0BFD0-1288-41BA-A490-FBF87D7AFA3A}" srcOrd="0" destOrd="0" presId="urn:microsoft.com/office/officeart/2016/7/layout/VerticalSolidActionList"/>
    <dgm:cxn modelId="{68ADE1DA-AFBC-43B5-A236-CC947B5D4231}" type="presParOf" srcId="{03325F51-38F4-4593-920F-3DF62344BDDC}" destId="{4B3464AA-74FA-4195-BC2B-364CEF9113A4}" srcOrd="1" destOrd="0" presId="urn:microsoft.com/office/officeart/2016/7/layout/VerticalSolidActionList"/>
    <dgm:cxn modelId="{19C05DF4-5525-481B-A6E8-B8E27739D85B}" type="presParOf" srcId="{4EB84082-C2C2-402C-8487-F05A0E822CE8}" destId="{CFA31079-3ED1-4AC0-ADC6-22D45B12D952}" srcOrd="3" destOrd="0" presId="urn:microsoft.com/office/officeart/2016/7/layout/VerticalSolidActionList"/>
    <dgm:cxn modelId="{D6249072-252B-4993-961A-8599D8723E3B}" type="presParOf" srcId="{4EB84082-C2C2-402C-8487-F05A0E822CE8}" destId="{2DDEED5B-C7FD-4B1A-9537-9D24335C85CF}" srcOrd="4" destOrd="0" presId="urn:microsoft.com/office/officeart/2016/7/layout/VerticalSolidActionList"/>
    <dgm:cxn modelId="{6014D41F-6B92-4ADA-9703-6427374DFA28}" type="presParOf" srcId="{2DDEED5B-C7FD-4B1A-9537-9D24335C85CF}" destId="{A815836E-FF0C-4D0F-8CCF-487B5210EDDD}" srcOrd="0" destOrd="0" presId="urn:microsoft.com/office/officeart/2016/7/layout/VerticalSolidActionList"/>
    <dgm:cxn modelId="{4D51D877-33B7-421E-BC38-37E87BAE167E}" type="presParOf" srcId="{2DDEED5B-C7FD-4B1A-9537-9D24335C85CF}" destId="{EDEEFC7B-3DF7-4618-A817-E996EFF712CA}" srcOrd="1" destOrd="0" presId="urn:microsoft.com/office/officeart/2016/7/layout/VerticalSolidActionList"/>
    <dgm:cxn modelId="{F51DD67C-DC7F-46F4-9BA1-ABD6D8ABFD78}" type="presParOf" srcId="{4EB84082-C2C2-402C-8487-F05A0E822CE8}" destId="{362C6387-D260-4157-80BA-712D5ED07F34}" srcOrd="5" destOrd="0" presId="urn:microsoft.com/office/officeart/2016/7/layout/VerticalSolidActionList"/>
    <dgm:cxn modelId="{D79C47DD-1239-410F-9FA5-E8C003A3336A}" type="presParOf" srcId="{4EB84082-C2C2-402C-8487-F05A0E822CE8}" destId="{0A7B4FC4-B1EB-423F-8ED9-2B7A69D299C0}" srcOrd="6" destOrd="0" presId="urn:microsoft.com/office/officeart/2016/7/layout/VerticalSolidActionList"/>
    <dgm:cxn modelId="{4CCF4C82-E5F5-444F-BBB6-9012E9DAA1BA}" type="presParOf" srcId="{0A7B4FC4-B1EB-423F-8ED9-2B7A69D299C0}" destId="{E9E27D68-1F84-48E2-BCB8-7AFBB748840A}" srcOrd="0" destOrd="0" presId="urn:microsoft.com/office/officeart/2016/7/layout/VerticalSolidActionList"/>
    <dgm:cxn modelId="{794ED4B0-DAEF-4F3B-87C0-E181E4466BDB}" type="presParOf" srcId="{0A7B4FC4-B1EB-423F-8ED9-2B7A69D299C0}" destId="{8ACB2AA4-A86A-4E05-BDDD-F2DB37A7807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16C2C2-009E-4A43-8C20-CA34677D043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B3122-694D-4E26-B4A5-C721B5F70561}">
      <dgm:prSet phldrT="[Text]"/>
      <dgm:spPr/>
      <dgm:t>
        <a:bodyPr/>
        <a:lstStyle/>
        <a:p>
          <a:r>
            <a:rPr lang="en-US" dirty="0"/>
            <a:t>Application Containers (Docker)</a:t>
          </a:r>
        </a:p>
      </dgm:t>
    </dgm:pt>
    <dgm:pt modelId="{EA5F0E80-C6AD-4ECA-915A-E53FC62D51EB}" type="parTrans" cxnId="{FDFAB5E5-1309-44BF-B1B2-A135BFD9C81A}">
      <dgm:prSet/>
      <dgm:spPr/>
      <dgm:t>
        <a:bodyPr/>
        <a:lstStyle/>
        <a:p>
          <a:endParaRPr lang="en-US"/>
        </a:p>
      </dgm:t>
    </dgm:pt>
    <dgm:pt modelId="{39E163F8-E23B-47B8-A753-C508D210DAEC}" type="sibTrans" cxnId="{FDFAB5E5-1309-44BF-B1B2-A135BFD9C81A}">
      <dgm:prSet/>
      <dgm:spPr/>
      <dgm:t>
        <a:bodyPr/>
        <a:lstStyle/>
        <a:p>
          <a:endParaRPr lang="en-US"/>
        </a:p>
      </dgm:t>
    </dgm:pt>
    <dgm:pt modelId="{6295688F-5B1E-47DF-9E65-25D72EED6629}">
      <dgm:prSet phldrT="[Text]"/>
      <dgm:spPr/>
      <dgm:t>
        <a:bodyPr/>
        <a:lstStyle/>
        <a:p>
          <a:r>
            <a:rPr lang="en-US" dirty="0"/>
            <a:t>Kubernetes architecture</a:t>
          </a:r>
        </a:p>
      </dgm:t>
    </dgm:pt>
    <dgm:pt modelId="{7AAA16E0-AF81-45D4-8910-5D72F3141E50}" type="parTrans" cxnId="{F558D173-654C-4CFC-91E5-3F0342F0079D}">
      <dgm:prSet/>
      <dgm:spPr/>
      <dgm:t>
        <a:bodyPr/>
        <a:lstStyle/>
        <a:p>
          <a:endParaRPr lang="en-US"/>
        </a:p>
      </dgm:t>
    </dgm:pt>
    <dgm:pt modelId="{66627C97-355F-43EE-A587-19A1016E1D70}" type="sibTrans" cxnId="{F558D173-654C-4CFC-91E5-3F0342F0079D}">
      <dgm:prSet/>
      <dgm:spPr/>
      <dgm:t>
        <a:bodyPr/>
        <a:lstStyle/>
        <a:p>
          <a:endParaRPr lang="en-US"/>
        </a:p>
      </dgm:t>
    </dgm:pt>
    <dgm:pt modelId="{B2A15478-851F-4641-B01F-788D7172029A}">
      <dgm:prSet phldrT="[Text]"/>
      <dgm:spPr/>
      <dgm:t>
        <a:bodyPr/>
        <a:lstStyle/>
        <a:p>
          <a:r>
            <a:rPr lang="en-US" dirty="0"/>
            <a:t>Applying </a:t>
          </a:r>
          <a:r>
            <a:rPr lang="en-US" dirty="0" err="1"/>
            <a:t>GitOps</a:t>
          </a:r>
          <a:endParaRPr lang="en-US" dirty="0"/>
        </a:p>
      </dgm:t>
    </dgm:pt>
    <dgm:pt modelId="{2708732E-3982-492E-B4AF-CCCE59536081}" type="parTrans" cxnId="{678CD3A1-32C4-4148-AF40-1EBF722E7A81}">
      <dgm:prSet/>
      <dgm:spPr/>
      <dgm:t>
        <a:bodyPr/>
        <a:lstStyle/>
        <a:p>
          <a:endParaRPr lang="en-US"/>
        </a:p>
      </dgm:t>
    </dgm:pt>
    <dgm:pt modelId="{46FC0EE9-B226-458A-B0AC-D449FD34CFC6}" type="sibTrans" cxnId="{678CD3A1-32C4-4148-AF40-1EBF722E7A81}">
      <dgm:prSet/>
      <dgm:spPr/>
      <dgm:t>
        <a:bodyPr/>
        <a:lstStyle/>
        <a:p>
          <a:endParaRPr lang="en-US"/>
        </a:p>
      </dgm:t>
    </dgm:pt>
    <dgm:pt modelId="{6A67F811-AD19-493B-BE14-04F474BAAAA3}">
      <dgm:prSet phldrT="[Text]"/>
      <dgm:spPr/>
      <dgm:t>
        <a:bodyPr/>
        <a:lstStyle/>
        <a:p>
          <a:r>
            <a:rPr lang="en-US" dirty="0"/>
            <a:t>Canary Deployment</a:t>
          </a:r>
        </a:p>
      </dgm:t>
    </dgm:pt>
    <dgm:pt modelId="{E9603669-C55A-4BC0-80C2-E3E9067C5572}" type="parTrans" cxnId="{F647B7C8-8AFA-42C3-9323-4AD585B08A08}">
      <dgm:prSet/>
      <dgm:spPr/>
      <dgm:t>
        <a:bodyPr/>
        <a:lstStyle/>
        <a:p>
          <a:endParaRPr lang="en-US"/>
        </a:p>
      </dgm:t>
    </dgm:pt>
    <dgm:pt modelId="{040B544B-C52B-4E3C-802F-98C1102D8DE5}" type="sibTrans" cxnId="{F647B7C8-8AFA-42C3-9323-4AD585B08A08}">
      <dgm:prSet/>
      <dgm:spPr/>
      <dgm:t>
        <a:bodyPr/>
        <a:lstStyle/>
        <a:p>
          <a:endParaRPr lang="en-US"/>
        </a:p>
      </dgm:t>
    </dgm:pt>
    <dgm:pt modelId="{B8BE9749-6B34-46C2-ABF5-84304AEB230A}">
      <dgm:prSet phldrT="[Text]"/>
      <dgm:spPr/>
      <dgm:t>
        <a:bodyPr/>
        <a:lstStyle/>
        <a:p>
          <a:r>
            <a:rPr lang="en-US" dirty="0"/>
            <a:t>Serverless on Kubernetes</a:t>
          </a:r>
        </a:p>
      </dgm:t>
    </dgm:pt>
    <dgm:pt modelId="{88C01334-79FB-4E54-9D7E-97B7235888B0}" type="parTrans" cxnId="{8C26EE11-B934-412F-B77A-C84EFA5EA2B5}">
      <dgm:prSet/>
      <dgm:spPr/>
      <dgm:t>
        <a:bodyPr/>
        <a:lstStyle/>
        <a:p>
          <a:endParaRPr lang="en-US"/>
        </a:p>
      </dgm:t>
    </dgm:pt>
    <dgm:pt modelId="{29530326-0CFD-433A-BB6D-56C3EC079633}" type="sibTrans" cxnId="{8C26EE11-B934-412F-B77A-C84EFA5EA2B5}">
      <dgm:prSet/>
      <dgm:spPr/>
      <dgm:t>
        <a:bodyPr/>
        <a:lstStyle/>
        <a:p>
          <a:endParaRPr lang="en-US"/>
        </a:p>
      </dgm:t>
    </dgm:pt>
    <dgm:pt modelId="{794244BF-1C93-483C-88F4-5EF0508639F5}" type="pres">
      <dgm:prSet presAssocID="{A616C2C2-009E-4A43-8C20-CA34677D0437}" presName="diagram" presStyleCnt="0">
        <dgm:presLayoutVars>
          <dgm:dir/>
          <dgm:resizeHandles val="exact"/>
        </dgm:presLayoutVars>
      </dgm:prSet>
      <dgm:spPr/>
    </dgm:pt>
    <dgm:pt modelId="{079B7C24-FDF7-490D-B800-FA1F904D94F4}" type="pres">
      <dgm:prSet presAssocID="{7B4B3122-694D-4E26-B4A5-C721B5F70561}" presName="node" presStyleLbl="node1" presStyleIdx="0" presStyleCnt="5">
        <dgm:presLayoutVars>
          <dgm:bulletEnabled val="1"/>
        </dgm:presLayoutVars>
      </dgm:prSet>
      <dgm:spPr/>
    </dgm:pt>
    <dgm:pt modelId="{61EC5112-551A-4700-9CC7-E007A815B608}" type="pres">
      <dgm:prSet presAssocID="{39E163F8-E23B-47B8-A753-C508D210DAEC}" presName="sibTrans" presStyleLbl="sibTrans2D1" presStyleIdx="0" presStyleCnt="4"/>
      <dgm:spPr/>
    </dgm:pt>
    <dgm:pt modelId="{B14C859B-5184-4E99-AFD4-D2C48D4A6B69}" type="pres">
      <dgm:prSet presAssocID="{39E163F8-E23B-47B8-A753-C508D210DAEC}" presName="connectorText" presStyleLbl="sibTrans2D1" presStyleIdx="0" presStyleCnt="4"/>
      <dgm:spPr/>
    </dgm:pt>
    <dgm:pt modelId="{21C74BF5-9B92-4EE3-83F1-C004EDD4CA4B}" type="pres">
      <dgm:prSet presAssocID="{6295688F-5B1E-47DF-9E65-25D72EED6629}" presName="node" presStyleLbl="node1" presStyleIdx="1" presStyleCnt="5">
        <dgm:presLayoutVars>
          <dgm:bulletEnabled val="1"/>
        </dgm:presLayoutVars>
      </dgm:prSet>
      <dgm:spPr/>
    </dgm:pt>
    <dgm:pt modelId="{00AE1FBB-B127-4ECF-AEB2-D3DA51000D5C}" type="pres">
      <dgm:prSet presAssocID="{66627C97-355F-43EE-A587-19A1016E1D70}" presName="sibTrans" presStyleLbl="sibTrans2D1" presStyleIdx="1" presStyleCnt="4"/>
      <dgm:spPr/>
    </dgm:pt>
    <dgm:pt modelId="{4A7C5B58-F735-4BBC-81AE-0DB8AC4E1592}" type="pres">
      <dgm:prSet presAssocID="{66627C97-355F-43EE-A587-19A1016E1D70}" presName="connectorText" presStyleLbl="sibTrans2D1" presStyleIdx="1" presStyleCnt="4"/>
      <dgm:spPr/>
    </dgm:pt>
    <dgm:pt modelId="{1516B7E2-49A4-4CC9-9194-169B7BE1EF33}" type="pres">
      <dgm:prSet presAssocID="{B2A15478-851F-4641-B01F-788D7172029A}" presName="node" presStyleLbl="node1" presStyleIdx="2" presStyleCnt="5">
        <dgm:presLayoutVars>
          <dgm:bulletEnabled val="1"/>
        </dgm:presLayoutVars>
      </dgm:prSet>
      <dgm:spPr/>
    </dgm:pt>
    <dgm:pt modelId="{434C126B-F071-4F6D-A159-A3BCCA9E8FA1}" type="pres">
      <dgm:prSet presAssocID="{46FC0EE9-B226-458A-B0AC-D449FD34CFC6}" presName="sibTrans" presStyleLbl="sibTrans2D1" presStyleIdx="2" presStyleCnt="4"/>
      <dgm:spPr/>
    </dgm:pt>
    <dgm:pt modelId="{3B269678-089B-47F3-BD6A-FCEDBF37B262}" type="pres">
      <dgm:prSet presAssocID="{46FC0EE9-B226-458A-B0AC-D449FD34CFC6}" presName="connectorText" presStyleLbl="sibTrans2D1" presStyleIdx="2" presStyleCnt="4"/>
      <dgm:spPr/>
    </dgm:pt>
    <dgm:pt modelId="{11119643-6A08-4844-8A34-153C32ECA3AD}" type="pres">
      <dgm:prSet presAssocID="{6A67F811-AD19-493B-BE14-04F474BAAAA3}" presName="node" presStyleLbl="node1" presStyleIdx="3" presStyleCnt="5">
        <dgm:presLayoutVars>
          <dgm:bulletEnabled val="1"/>
        </dgm:presLayoutVars>
      </dgm:prSet>
      <dgm:spPr/>
    </dgm:pt>
    <dgm:pt modelId="{4683BC1F-E575-4EB9-A394-5F3ACF6036BD}" type="pres">
      <dgm:prSet presAssocID="{040B544B-C52B-4E3C-802F-98C1102D8DE5}" presName="sibTrans" presStyleLbl="sibTrans2D1" presStyleIdx="3" presStyleCnt="4"/>
      <dgm:spPr/>
    </dgm:pt>
    <dgm:pt modelId="{A681AFBC-32F8-4492-B99E-8D033E75912F}" type="pres">
      <dgm:prSet presAssocID="{040B544B-C52B-4E3C-802F-98C1102D8DE5}" presName="connectorText" presStyleLbl="sibTrans2D1" presStyleIdx="3" presStyleCnt="4"/>
      <dgm:spPr/>
    </dgm:pt>
    <dgm:pt modelId="{5452EFE7-6C09-4AE8-BBF7-8BF423124CC3}" type="pres">
      <dgm:prSet presAssocID="{B8BE9749-6B34-46C2-ABF5-84304AEB230A}" presName="node" presStyleLbl="node1" presStyleIdx="4" presStyleCnt="5">
        <dgm:presLayoutVars>
          <dgm:bulletEnabled val="1"/>
        </dgm:presLayoutVars>
      </dgm:prSet>
      <dgm:spPr/>
    </dgm:pt>
  </dgm:ptLst>
  <dgm:cxnLst>
    <dgm:cxn modelId="{8C26EE11-B934-412F-B77A-C84EFA5EA2B5}" srcId="{A616C2C2-009E-4A43-8C20-CA34677D0437}" destId="{B8BE9749-6B34-46C2-ABF5-84304AEB230A}" srcOrd="4" destOrd="0" parTransId="{88C01334-79FB-4E54-9D7E-97B7235888B0}" sibTransId="{29530326-0CFD-433A-BB6D-56C3EC079633}"/>
    <dgm:cxn modelId="{E6590C15-BB39-4F22-AEB1-09B183A019ED}" type="presOf" srcId="{6295688F-5B1E-47DF-9E65-25D72EED6629}" destId="{21C74BF5-9B92-4EE3-83F1-C004EDD4CA4B}" srcOrd="0" destOrd="0" presId="urn:microsoft.com/office/officeart/2005/8/layout/process5"/>
    <dgm:cxn modelId="{3D7CBA29-008C-4E05-AB51-9652721BBAE2}" type="presOf" srcId="{66627C97-355F-43EE-A587-19A1016E1D70}" destId="{4A7C5B58-F735-4BBC-81AE-0DB8AC4E1592}" srcOrd="1" destOrd="0" presId="urn:microsoft.com/office/officeart/2005/8/layout/process5"/>
    <dgm:cxn modelId="{9B154130-55B5-436A-AB0B-739E02E3EB12}" type="presOf" srcId="{6A67F811-AD19-493B-BE14-04F474BAAAA3}" destId="{11119643-6A08-4844-8A34-153C32ECA3AD}" srcOrd="0" destOrd="0" presId="urn:microsoft.com/office/officeart/2005/8/layout/process5"/>
    <dgm:cxn modelId="{1E60336B-9F2D-4C99-B875-33496E8552F4}" type="presOf" srcId="{7B4B3122-694D-4E26-B4A5-C721B5F70561}" destId="{079B7C24-FDF7-490D-B800-FA1F904D94F4}" srcOrd="0" destOrd="0" presId="urn:microsoft.com/office/officeart/2005/8/layout/process5"/>
    <dgm:cxn modelId="{59B45B6F-7587-4A1D-BCA8-C3D454D4B126}" type="presOf" srcId="{A616C2C2-009E-4A43-8C20-CA34677D0437}" destId="{794244BF-1C93-483C-88F4-5EF0508639F5}" srcOrd="0" destOrd="0" presId="urn:microsoft.com/office/officeart/2005/8/layout/process5"/>
    <dgm:cxn modelId="{F558D173-654C-4CFC-91E5-3F0342F0079D}" srcId="{A616C2C2-009E-4A43-8C20-CA34677D0437}" destId="{6295688F-5B1E-47DF-9E65-25D72EED6629}" srcOrd="1" destOrd="0" parTransId="{7AAA16E0-AF81-45D4-8910-5D72F3141E50}" sibTransId="{66627C97-355F-43EE-A587-19A1016E1D70}"/>
    <dgm:cxn modelId="{D83E1274-0B52-4AD1-B29A-3DE0E1781DDF}" type="presOf" srcId="{46FC0EE9-B226-458A-B0AC-D449FD34CFC6}" destId="{3B269678-089B-47F3-BD6A-FCEDBF37B262}" srcOrd="1" destOrd="0" presId="urn:microsoft.com/office/officeart/2005/8/layout/process5"/>
    <dgm:cxn modelId="{678CD3A1-32C4-4148-AF40-1EBF722E7A81}" srcId="{A616C2C2-009E-4A43-8C20-CA34677D0437}" destId="{B2A15478-851F-4641-B01F-788D7172029A}" srcOrd="2" destOrd="0" parTransId="{2708732E-3982-492E-B4AF-CCCE59536081}" sibTransId="{46FC0EE9-B226-458A-B0AC-D449FD34CFC6}"/>
    <dgm:cxn modelId="{D9A2EAB1-8F4B-4C27-B454-8A9B1FC52032}" type="presOf" srcId="{B2A15478-851F-4641-B01F-788D7172029A}" destId="{1516B7E2-49A4-4CC9-9194-169B7BE1EF33}" srcOrd="0" destOrd="0" presId="urn:microsoft.com/office/officeart/2005/8/layout/process5"/>
    <dgm:cxn modelId="{FD11B3B7-F09C-4E5F-B02A-1DF8B1228BEE}" type="presOf" srcId="{040B544B-C52B-4E3C-802F-98C1102D8DE5}" destId="{4683BC1F-E575-4EB9-A394-5F3ACF6036BD}" srcOrd="0" destOrd="0" presId="urn:microsoft.com/office/officeart/2005/8/layout/process5"/>
    <dgm:cxn modelId="{F647B7C8-8AFA-42C3-9323-4AD585B08A08}" srcId="{A616C2C2-009E-4A43-8C20-CA34677D0437}" destId="{6A67F811-AD19-493B-BE14-04F474BAAAA3}" srcOrd="3" destOrd="0" parTransId="{E9603669-C55A-4BC0-80C2-E3E9067C5572}" sibTransId="{040B544B-C52B-4E3C-802F-98C1102D8DE5}"/>
    <dgm:cxn modelId="{F0C5BFC8-A5B3-45A4-A4D5-0AE93A401561}" type="presOf" srcId="{39E163F8-E23B-47B8-A753-C508D210DAEC}" destId="{61EC5112-551A-4700-9CC7-E007A815B608}" srcOrd="0" destOrd="0" presId="urn:microsoft.com/office/officeart/2005/8/layout/process5"/>
    <dgm:cxn modelId="{B82A90CB-A5DB-47C8-87CD-824C13BF8BAD}" type="presOf" srcId="{B8BE9749-6B34-46C2-ABF5-84304AEB230A}" destId="{5452EFE7-6C09-4AE8-BBF7-8BF423124CC3}" srcOrd="0" destOrd="0" presId="urn:microsoft.com/office/officeart/2005/8/layout/process5"/>
    <dgm:cxn modelId="{BC60A6DE-64D4-4F47-9076-DF58667F37AE}" type="presOf" srcId="{46FC0EE9-B226-458A-B0AC-D449FD34CFC6}" destId="{434C126B-F071-4F6D-A159-A3BCCA9E8FA1}" srcOrd="0" destOrd="0" presId="urn:microsoft.com/office/officeart/2005/8/layout/process5"/>
    <dgm:cxn modelId="{2CA0F1E0-9CDB-4EB9-8947-5391BD187D7E}" type="presOf" srcId="{66627C97-355F-43EE-A587-19A1016E1D70}" destId="{00AE1FBB-B127-4ECF-AEB2-D3DA51000D5C}" srcOrd="0" destOrd="0" presId="urn:microsoft.com/office/officeart/2005/8/layout/process5"/>
    <dgm:cxn modelId="{FDFAB5E5-1309-44BF-B1B2-A135BFD9C81A}" srcId="{A616C2C2-009E-4A43-8C20-CA34677D0437}" destId="{7B4B3122-694D-4E26-B4A5-C721B5F70561}" srcOrd="0" destOrd="0" parTransId="{EA5F0E80-C6AD-4ECA-915A-E53FC62D51EB}" sibTransId="{39E163F8-E23B-47B8-A753-C508D210DAEC}"/>
    <dgm:cxn modelId="{0315FAF3-1679-4BD8-B6ED-04FBC6329086}" type="presOf" srcId="{39E163F8-E23B-47B8-A753-C508D210DAEC}" destId="{B14C859B-5184-4E99-AFD4-D2C48D4A6B69}" srcOrd="1" destOrd="0" presId="urn:microsoft.com/office/officeart/2005/8/layout/process5"/>
    <dgm:cxn modelId="{B34042F7-1D2C-416A-9F25-0851F6EDAA9C}" type="presOf" srcId="{040B544B-C52B-4E3C-802F-98C1102D8DE5}" destId="{A681AFBC-32F8-4492-B99E-8D033E75912F}" srcOrd="1" destOrd="0" presId="urn:microsoft.com/office/officeart/2005/8/layout/process5"/>
    <dgm:cxn modelId="{C27A5CE5-028B-4C00-851D-ABB4B9FC41FA}" type="presParOf" srcId="{794244BF-1C93-483C-88F4-5EF0508639F5}" destId="{079B7C24-FDF7-490D-B800-FA1F904D94F4}" srcOrd="0" destOrd="0" presId="urn:microsoft.com/office/officeart/2005/8/layout/process5"/>
    <dgm:cxn modelId="{CA694A5B-E504-4489-A1AA-1F2DFD535503}" type="presParOf" srcId="{794244BF-1C93-483C-88F4-5EF0508639F5}" destId="{61EC5112-551A-4700-9CC7-E007A815B608}" srcOrd="1" destOrd="0" presId="urn:microsoft.com/office/officeart/2005/8/layout/process5"/>
    <dgm:cxn modelId="{9217A1F1-F53B-4F7C-AD77-22AC82853AD2}" type="presParOf" srcId="{61EC5112-551A-4700-9CC7-E007A815B608}" destId="{B14C859B-5184-4E99-AFD4-D2C48D4A6B69}" srcOrd="0" destOrd="0" presId="urn:microsoft.com/office/officeart/2005/8/layout/process5"/>
    <dgm:cxn modelId="{EEDFC6D8-7ED3-46CC-B9DF-6E4F83A56458}" type="presParOf" srcId="{794244BF-1C93-483C-88F4-5EF0508639F5}" destId="{21C74BF5-9B92-4EE3-83F1-C004EDD4CA4B}" srcOrd="2" destOrd="0" presId="urn:microsoft.com/office/officeart/2005/8/layout/process5"/>
    <dgm:cxn modelId="{88A4DE1D-6B18-412B-881F-538C9FC753DB}" type="presParOf" srcId="{794244BF-1C93-483C-88F4-5EF0508639F5}" destId="{00AE1FBB-B127-4ECF-AEB2-D3DA51000D5C}" srcOrd="3" destOrd="0" presId="urn:microsoft.com/office/officeart/2005/8/layout/process5"/>
    <dgm:cxn modelId="{507B9BB4-D5E2-4B1C-87A8-530093D603AE}" type="presParOf" srcId="{00AE1FBB-B127-4ECF-AEB2-D3DA51000D5C}" destId="{4A7C5B58-F735-4BBC-81AE-0DB8AC4E1592}" srcOrd="0" destOrd="0" presId="urn:microsoft.com/office/officeart/2005/8/layout/process5"/>
    <dgm:cxn modelId="{C9833FB3-7C1E-4E38-8627-F69E10E8CE0C}" type="presParOf" srcId="{794244BF-1C93-483C-88F4-5EF0508639F5}" destId="{1516B7E2-49A4-4CC9-9194-169B7BE1EF33}" srcOrd="4" destOrd="0" presId="urn:microsoft.com/office/officeart/2005/8/layout/process5"/>
    <dgm:cxn modelId="{131E0988-C783-4C4F-910D-88BFE0270E8B}" type="presParOf" srcId="{794244BF-1C93-483C-88F4-5EF0508639F5}" destId="{434C126B-F071-4F6D-A159-A3BCCA9E8FA1}" srcOrd="5" destOrd="0" presId="urn:microsoft.com/office/officeart/2005/8/layout/process5"/>
    <dgm:cxn modelId="{6B4690C1-EB87-417B-8D6A-DBAD4D90780E}" type="presParOf" srcId="{434C126B-F071-4F6D-A159-A3BCCA9E8FA1}" destId="{3B269678-089B-47F3-BD6A-FCEDBF37B262}" srcOrd="0" destOrd="0" presId="urn:microsoft.com/office/officeart/2005/8/layout/process5"/>
    <dgm:cxn modelId="{C54A656C-465B-4438-BA99-BE74D39F6F07}" type="presParOf" srcId="{794244BF-1C93-483C-88F4-5EF0508639F5}" destId="{11119643-6A08-4844-8A34-153C32ECA3AD}" srcOrd="6" destOrd="0" presId="urn:microsoft.com/office/officeart/2005/8/layout/process5"/>
    <dgm:cxn modelId="{2C9093F9-9937-4E86-A89B-2F6D6DA4A569}" type="presParOf" srcId="{794244BF-1C93-483C-88F4-5EF0508639F5}" destId="{4683BC1F-E575-4EB9-A394-5F3ACF6036BD}" srcOrd="7" destOrd="0" presId="urn:microsoft.com/office/officeart/2005/8/layout/process5"/>
    <dgm:cxn modelId="{E72FEB14-BC1B-40AB-A7A9-CE8EF3FD71C8}" type="presParOf" srcId="{4683BC1F-E575-4EB9-A394-5F3ACF6036BD}" destId="{A681AFBC-32F8-4492-B99E-8D033E75912F}" srcOrd="0" destOrd="0" presId="urn:microsoft.com/office/officeart/2005/8/layout/process5"/>
    <dgm:cxn modelId="{2E59F2EB-7238-4A88-9DE2-2EE80BC87EB0}" type="presParOf" srcId="{794244BF-1C93-483C-88F4-5EF0508639F5}" destId="{5452EFE7-6C09-4AE8-BBF7-8BF423124C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99903-74DB-4350-98FC-F567AA889999}" type="doc">
      <dgm:prSet loTypeId="urn:microsoft.com/office/officeart/2008/layout/HexagonCluster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36DFA-571D-4D1A-B172-722CDB5D3523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7E552D03-955B-41C7-8AA0-DAF1B10A45D6}" type="parTrans" cxnId="{84601477-D06A-4ED4-87F7-5E6D51B2EA73}">
      <dgm:prSet/>
      <dgm:spPr/>
      <dgm:t>
        <a:bodyPr/>
        <a:lstStyle/>
        <a:p>
          <a:endParaRPr lang="en-US"/>
        </a:p>
      </dgm:t>
    </dgm:pt>
    <dgm:pt modelId="{162A080F-7F16-4BAA-93A5-8A1ED85280DE}" type="sibTrans" cxnId="{84601477-D06A-4ED4-87F7-5E6D51B2EA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adlock on computer motherboard"/>
        </a:ext>
      </dgm:extLst>
    </dgm:pt>
    <dgm:pt modelId="{3B6A7105-75D6-4A66-A6E5-031AEFDACA55}">
      <dgm:prSet phldrT="[Text]"/>
      <dgm:spPr/>
      <dgm:t>
        <a:bodyPr/>
        <a:lstStyle/>
        <a:p>
          <a:r>
            <a:rPr lang="en-US" dirty="0"/>
            <a:t>Networking</a:t>
          </a:r>
        </a:p>
      </dgm:t>
    </dgm:pt>
    <dgm:pt modelId="{5124D995-9A88-45DE-A8C2-366D96D496F2}" type="parTrans" cxnId="{B52BBB6D-1FF1-4C00-AB9F-C27773FA663E}">
      <dgm:prSet/>
      <dgm:spPr/>
      <dgm:t>
        <a:bodyPr/>
        <a:lstStyle/>
        <a:p>
          <a:endParaRPr lang="en-US"/>
        </a:p>
      </dgm:t>
    </dgm:pt>
    <dgm:pt modelId="{7379CD8B-2581-4774-B849-2BA380332810}" type="sibTrans" cxnId="{B52BBB6D-1FF1-4C00-AB9F-C27773FA663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thernet cables connected to a networking patch"/>
        </a:ext>
      </dgm:extLst>
    </dgm:pt>
    <dgm:pt modelId="{C17E7E16-D458-451E-B33E-2C7CCF12089E}">
      <dgm:prSet phldrT="[Text]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Storage-Volumes</a:t>
          </a:r>
          <a:endParaRPr lang="en-US" dirty="0"/>
        </a:p>
      </dgm:t>
    </dgm:pt>
    <dgm:pt modelId="{861DDA5F-E31E-4F9E-A11E-67CA5A7A915B}" type="parTrans" cxnId="{E47CEAB8-2B81-4321-A473-FC2FD7D02C3F}">
      <dgm:prSet/>
      <dgm:spPr/>
      <dgm:t>
        <a:bodyPr/>
        <a:lstStyle/>
        <a:p>
          <a:endParaRPr lang="en-US"/>
        </a:p>
      </dgm:t>
    </dgm:pt>
    <dgm:pt modelId="{0A543D34-CBEB-4FA9-BFDC-76488E35C182}" type="sibTrans" cxnId="{E47CEAB8-2B81-4321-A473-FC2FD7D02C3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fferent colored organizers"/>
        </a:ext>
      </dgm:extLst>
    </dgm:pt>
    <dgm:pt modelId="{DA20342A-2E3B-49DF-A1DE-B8445B03F3A5}">
      <dgm:prSet phldrT="[Text]"/>
      <dgm:spPr/>
      <dgm:t>
        <a:bodyPr/>
        <a:lstStyle/>
        <a:p>
          <a:r>
            <a:rPr lang="en-US" dirty="0"/>
            <a:t>Chaos Engineering</a:t>
          </a:r>
        </a:p>
      </dgm:t>
    </dgm:pt>
    <dgm:pt modelId="{96729AC8-FBEA-44BF-B5FD-D6CAFA7EB017}" type="parTrans" cxnId="{BDDF6645-4D29-477B-BDC1-71D310F68E7D}">
      <dgm:prSet/>
      <dgm:spPr/>
      <dgm:t>
        <a:bodyPr/>
        <a:lstStyle/>
        <a:p>
          <a:endParaRPr lang="en-US"/>
        </a:p>
      </dgm:t>
    </dgm:pt>
    <dgm:pt modelId="{C7BED7DC-75B0-4DBA-8AD5-575FAE203895}" type="sibTrans" cxnId="{BDDF6645-4D29-477B-BDC1-71D310F68E7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fferent numbers in white flying around"/>
        </a:ext>
      </dgm:extLst>
    </dgm:pt>
    <dgm:pt modelId="{899CEC93-9FC1-4048-8FDD-811D1795EB64}">
      <dgm:prSet phldrT="[Text]"/>
      <dgm:spPr/>
      <dgm:t>
        <a:bodyPr/>
        <a:lstStyle/>
        <a:p>
          <a:r>
            <a:rPr lang="en-US" dirty="0"/>
            <a:t>Service Mesh</a:t>
          </a:r>
        </a:p>
      </dgm:t>
    </dgm:pt>
    <dgm:pt modelId="{2AC24DB8-1F83-456E-B866-F9388031FDF7}" type="parTrans" cxnId="{959551E1-C632-4D08-A954-A0530D470D31}">
      <dgm:prSet/>
      <dgm:spPr/>
      <dgm:t>
        <a:bodyPr/>
        <a:lstStyle/>
        <a:p>
          <a:endParaRPr lang="en-US"/>
        </a:p>
      </dgm:t>
    </dgm:pt>
    <dgm:pt modelId="{3732E36F-D4F6-4A0E-8F1B-D1D99BCE8173}" type="sibTrans" cxnId="{959551E1-C632-4D08-A954-A0530D470D31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bstract mesh of blue lines and verticies"/>
        </a:ext>
      </dgm:extLst>
    </dgm:pt>
    <dgm:pt modelId="{3BC4FDEB-7E53-4EBE-A37F-C2524F691631}">
      <dgm:prSet phldrT="[Text]"/>
      <dgm:spPr/>
      <dgm:t>
        <a:bodyPr/>
        <a:lstStyle/>
        <a:p>
          <a:r>
            <a:rPr lang="en-US" dirty="0"/>
            <a:t>Multi-Tenancy</a:t>
          </a:r>
        </a:p>
      </dgm:t>
    </dgm:pt>
    <dgm:pt modelId="{469695FE-44F1-4681-95D4-2289B1303608}" type="parTrans" cxnId="{02EEDB49-993A-4369-A48E-36E9540CEDCA}">
      <dgm:prSet/>
      <dgm:spPr/>
      <dgm:t>
        <a:bodyPr/>
        <a:lstStyle/>
        <a:p>
          <a:endParaRPr lang="en-US"/>
        </a:p>
      </dgm:t>
    </dgm:pt>
    <dgm:pt modelId="{4B0A981C-3EA3-4D99-9642-ACA8FEBEB1C5}" type="sibTrans" cxnId="{02EEDB49-993A-4369-A48E-36E9540CEDCA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3D rendering of game pieces tied together with a rope"/>
        </a:ext>
      </dgm:extLst>
    </dgm:pt>
    <dgm:pt modelId="{FEF26B26-DB31-4E7E-A5D6-0B3F90297BCD}">
      <dgm:prSet phldrT="[Text]"/>
      <dgm:spPr/>
      <dgm:t>
        <a:bodyPr/>
        <a:lstStyle/>
        <a:p>
          <a:r>
            <a:rPr lang="en-US" dirty="0"/>
            <a:t>Observability</a:t>
          </a:r>
        </a:p>
      </dgm:t>
    </dgm:pt>
    <dgm:pt modelId="{4531AB3B-F337-4CA5-B084-C63C5B9EC9B4}" type="parTrans" cxnId="{FF0188BC-6610-45CE-918C-C55FA76137DF}">
      <dgm:prSet/>
      <dgm:spPr/>
      <dgm:t>
        <a:bodyPr/>
        <a:lstStyle/>
        <a:p>
          <a:endParaRPr lang="en-US"/>
        </a:p>
      </dgm:t>
    </dgm:pt>
    <dgm:pt modelId="{BB13A1DF-8AD7-4A2C-8518-965D4A47BA65}" type="sibTrans" cxnId="{FF0188BC-6610-45CE-918C-C55FA76137DF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3C59047E-5491-41B2-8F08-1144A7334C96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D929A1B-4E81-407B-B418-03723F91AF3E}" type="parTrans" cxnId="{5365F0E0-3F6C-495C-B70E-4464DE9CC1CE}">
      <dgm:prSet/>
      <dgm:spPr/>
      <dgm:t>
        <a:bodyPr/>
        <a:lstStyle/>
        <a:p>
          <a:endParaRPr lang="en-US"/>
        </a:p>
      </dgm:t>
    </dgm:pt>
    <dgm:pt modelId="{CE791542-A73C-461E-9C90-6A41BDEF5EAA}" type="sibTrans" cxnId="{5365F0E0-3F6C-495C-B70E-4464DE9CC1CE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ometric shapes on a wooden background"/>
        </a:ext>
      </dgm:extLst>
    </dgm:pt>
    <dgm:pt modelId="{6EFDDC5C-007E-481C-BD2C-783DDA9C8F8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Platforms</a:t>
          </a:r>
        </a:p>
      </dgm:t>
    </dgm:pt>
    <dgm:pt modelId="{AD3EB806-7C56-4AB8-AF78-7BFAE821409F}" type="parTrans" cxnId="{186F11EF-05A1-4C8C-B872-B495EC2028FF}">
      <dgm:prSet/>
      <dgm:spPr/>
      <dgm:t>
        <a:bodyPr/>
        <a:lstStyle/>
        <a:p>
          <a:endParaRPr lang="en-US"/>
        </a:p>
      </dgm:t>
    </dgm:pt>
    <dgm:pt modelId="{A63CD5F2-3EC2-4A6E-A1A6-0A8B52CD7976}" type="sibTrans" cxnId="{186F11EF-05A1-4C8C-B872-B495EC2028FF}">
      <dgm:prSet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ailroad tracks intersecting"/>
        </a:ext>
      </dgm:extLst>
    </dgm:pt>
    <dgm:pt modelId="{57C44DE0-13D0-4991-BD13-327AAE03B328}" type="pres">
      <dgm:prSet presAssocID="{93E99903-74DB-4350-98FC-F567AA889999}" presName="Name0" presStyleCnt="0">
        <dgm:presLayoutVars>
          <dgm:chMax val="21"/>
          <dgm:chPref val="21"/>
        </dgm:presLayoutVars>
      </dgm:prSet>
      <dgm:spPr/>
    </dgm:pt>
    <dgm:pt modelId="{4617725B-50DD-412B-9800-1E10AB67A69C}" type="pres">
      <dgm:prSet presAssocID="{97336DFA-571D-4D1A-B172-722CDB5D3523}" presName="text1" presStyleCnt="0"/>
      <dgm:spPr/>
    </dgm:pt>
    <dgm:pt modelId="{37D72266-238D-4D66-B235-5B30A4839FDB}" type="pres">
      <dgm:prSet presAssocID="{97336DFA-571D-4D1A-B172-722CDB5D3523}" presName="textRepeatNode" presStyleLbl="alignNode1" presStyleIdx="0" presStyleCnt="9">
        <dgm:presLayoutVars>
          <dgm:chMax val="0"/>
          <dgm:chPref val="0"/>
          <dgm:bulletEnabled val="1"/>
        </dgm:presLayoutVars>
      </dgm:prSet>
      <dgm:spPr/>
    </dgm:pt>
    <dgm:pt modelId="{28AF2F19-47AC-4AB6-95BB-F12E1CDC3880}" type="pres">
      <dgm:prSet presAssocID="{97336DFA-571D-4D1A-B172-722CDB5D3523}" presName="textaccent1" presStyleCnt="0"/>
      <dgm:spPr/>
    </dgm:pt>
    <dgm:pt modelId="{B3821DD2-A1E9-4A76-81B1-00492913F7E5}" type="pres">
      <dgm:prSet presAssocID="{97336DFA-571D-4D1A-B172-722CDB5D3523}" presName="accentRepeatNode" presStyleLbl="solidAlignAcc1" presStyleIdx="0" presStyleCnt="18"/>
      <dgm:spPr/>
    </dgm:pt>
    <dgm:pt modelId="{BA5681FF-E56D-4E54-BF5E-4C49928EC8C4}" type="pres">
      <dgm:prSet presAssocID="{162A080F-7F16-4BAA-93A5-8A1ED85280DE}" presName="image1" presStyleCnt="0"/>
      <dgm:spPr/>
    </dgm:pt>
    <dgm:pt modelId="{0E86AA47-BD65-44BE-A401-CC5095888FA6}" type="pres">
      <dgm:prSet presAssocID="{162A080F-7F16-4BAA-93A5-8A1ED85280DE}" presName="imageRepeatNode" presStyleLbl="alignAcc1" presStyleIdx="0" presStyleCnt="9"/>
      <dgm:spPr/>
    </dgm:pt>
    <dgm:pt modelId="{7BFE399F-23E2-4D63-91DD-EA6E5FDA032C}" type="pres">
      <dgm:prSet presAssocID="{162A080F-7F16-4BAA-93A5-8A1ED85280DE}" presName="imageaccent1" presStyleCnt="0"/>
      <dgm:spPr/>
    </dgm:pt>
    <dgm:pt modelId="{DCDC0E27-F3E9-47EC-82D7-C7D9B6E431DB}" type="pres">
      <dgm:prSet presAssocID="{162A080F-7F16-4BAA-93A5-8A1ED85280DE}" presName="accentRepeatNode" presStyleLbl="solidAlignAcc1" presStyleIdx="1" presStyleCnt="18"/>
      <dgm:spPr/>
    </dgm:pt>
    <dgm:pt modelId="{A4878D4D-27DB-40AF-B12E-AAD2A15D6780}" type="pres">
      <dgm:prSet presAssocID="{3B6A7105-75D6-4A66-A6E5-031AEFDACA55}" presName="text2" presStyleCnt="0"/>
      <dgm:spPr/>
    </dgm:pt>
    <dgm:pt modelId="{251117F6-4E66-44A5-B29C-A5C9025F5298}" type="pres">
      <dgm:prSet presAssocID="{3B6A7105-75D6-4A66-A6E5-031AEFDACA55}" presName="textRepeatNode" presStyleLbl="alignNode1" presStyleIdx="1" presStyleCnt="9">
        <dgm:presLayoutVars>
          <dgm:chMax val="0"/>
          <dgm:chPref val="0"/>
          <dgm:bulletEnabled val="1"/>
        </dgm:presLayoutVars>
      </dgm:prSet>
      <dgm:spPr/>
    </dgm:pt>
    <dgm:pt modelId="{A3443119-2B2B-479C-8D21-01915E82B289}" type="pres">
      <dgm:prSet presAssocID="{3B6A7105-75D6-4A66-A6E5-031AEFDACA55}" presName="textaccent2" presStyleCnt="0"/>
      <dgm:spPr/>
    </dgm:pt>
    <dgm:pt modelId="{46E39EA9-FCC8-45E7-B9B8-AD94FE559663}" type="pres">
      <dgm:prSet presAssocID="{3B6A7105-75D6-4A66-A6E5-031AEFDACA55}" presName="accentRepeatNode" presStyleLbl="solidAlignAcc1" presStyleIdx="2" presStyleCnt="18"/>
      <dgm:spPr/>
    </dgm:pt>
    <dgm:pt modelId="{E8906CAE-B8EB-45BA-8A2D-1860CA1217C7}" type="pres">
      <dgm:prSet presAssocID="{7379CD8B-2581-4774-B849-2BA380332810}" presName="image2" presStyleCnt="0"/>
      <dgm:spPr/>
    </dgm:pt>
    <dgm:pt modelId="{3BA3696E-E049-42B8-A7ED-FDF4707F9BED}" type="pres">
      <dgm:prSet presAssocID="{7379CD8B-2581-4774-B849-2BA380332810}" presName="imageRepeatNode" presStyleLbl="alignAcc1" presStyleIdx="1" presStyleCnt="9"/>
      <dgm:spPr/>
    </dgm:pt>
    <dgm:pt modelId="{19278C9D-0BF3-4C36-9145-A23784D63CFA}" type="pres">
      <dgm:prSet presAssocID="{7379CD8B-2581-4774-B849-2BA380332810}" presName="imageaccent2" presStyleCnt="0"/>
      <dgm:spPr/>
    </dgm:pt>
    <dgm:pt modelId="{9F9BC43A-1B7C-4609-9739-FE7066E36BC4}" type="pres">
      <dgm:prSet presAssocID="{7379CD8B-2581-4774-B849-2BA380332810}" presName="accentRepeatNode" presStyleLbl="solidAlignAcc1" presStyleIdx="3" presStyleCnt="18"/>
      <dgm:spPr/>
    </dgm:pt>
    <dgm:pt modelId="{9E6ADA6D-7278-43E9-B394-AEB3758CDF11}" type="pres">
      <dgm:prSet presAssocID="{C17E7E16-D458-451E-B33E-2C7CCF12089E}" presName="text3" presStyleCnt="0"/>
      <dgm:spPr/>
    </dgm:pt>
    <dgm:pt modelId="{38446F61-2870-41C6-8710-EA21B2801168}" type="pres">
      <dgm:prSet presAssocID="{C17E7E16-D458-451E-B33E-2C7CCF12089E}" presName="textRepeatNode" presStyleLbl="alignNode1" presStyleIdx="2" presStyleCnt="9">
        <dgm:presLayoutVars>
          <dgm:chMax val="0"/>
          <dgm:chPref val="0"/>
          <dgm:bulletEnabled val="1"/>
        </dgm:presLayoutVars>
      </dgm:prSet>
      <dgm:spPr/>
    </dgm:pt>
    <dgm:pt modelId="{DE46B116-3BEC-4378-97C1-54DA253B39A0}" type="pres">
      <dgm:prSet presAssocID="{C17E7E16-D458-451E-B33E-2C7CCF12089E}" presName="textaccent3" presStyleCnt="0"/>
      <dgm:spPr/>
    </dgm:pt>
    <dgm:pt modelId="{BCD24399-3D7D-49A6-965C-D27D4A4D032F}" type="pres">
      <dgm:prSet presAssocID="{C17E7E16-D458-451E-B33E-2C7CCF12089E}" presName="accentRepeatNode" presStyleLbl="solidAlignAcc1" presStyleIdx="4" presStyleCnt="18"/>
      <dgm:spPr/>
    </dgm:pt>
    <dgm:pt modelId="{BFF2F277-41B7-4B78-8653-C0557352D9A0}" type="pres">
      <dgm:prSet presAssocID="{0A543D34-CBEB-4FA9-BFDC-76488E35C182}" presName="image3" presStyleCnt="0"/>
      <dgm:spPr/>
    </dgm:pt>
    <dgm:pt modelId="{C512C62F-C572-41B6-BFE5-1A593E416D58}" type="pres">
      <dgm:prSet presAssocID="{0A543D34-CBEB-4FA9-BFDC-76488E35C182}" presName="imageRepeatNode" presStyleLbl="alignAcc1" presStyleIdx="2" presStyleCnt="9"/>
      <dgm:spPr/>
    </dgm:pt>
    <dgm:pt modelId="{F1C6E6ED-A21D-4AF5-9C1C-8DDAA4478113}" type="pres">
      <dgm:prSet presAssocID="{0A543D34-CBEB-4FA9-BFDC-76488E35C182}" presName="imageaccent3" presStyleCnt="0"/>
      <dgm:spPr/>
    </dgm:pt>
    <dgm:pt modelId="{B5AB147F-FDC5-4F48-8EC6-D1E5D629D97E}" type="pres">
      <dgm:prSet presAssocID="{0A543D34-CBEB-4FA9-BFDC-76488E35C182}" presName="accentRepeatNode" presStyleLbl="solidAlignAcc1" presStyleIdx="5" presStyleCnt="18"/>
      <dgm:spPr/>
    </dgm:pt>
    <dgm:pt modelId="{B8749A7A-AEAE-4274-827A-5C02E35A554A}" type="pres">
      <dgm:prSet presAssocID="{DA20342A-2E3B-49DF-A1DE-B8445B03F3A5}" presName="text4" presStyleCnt="0"/>
      <dgm:spPr/>
    </dgm:pt>
    <dgm:pt modelId="{5AF16B24-3F98-4B0B-B4E5-16F08BBF454E}" type="pres">
      <dgm:prSet presAssocID="{DA20342A-2E3B-49DF-A1DE-B8445B03F3A5}" presName="textRepeatNode" presStyleLbl="alignNode1" presStyleIdx="3" presStyleCnt="9">
        <dgm:presLayoutVars>
          <dgm:chMax val="0"/>
          <dgm:chPref val="0"/>
          <dgm:bulletEnabled val="1"/>
        </dgm:presLayoutVars>
      </dgm:prSet>
      <dgm:spPr/>
    </dgm:pt>
    <dgm:pt modelId="{17B0633F-58CE-4B8D-8F44-606C4E357485}" type="pres">
      <dgm:prSet presAssocID="{DA20342A-2E3B-49DF-A1DE-B8445B03F3A5}" presName="textaccent4" presStyleCnt="0"/>
      <dgm:spPr/>
    </dgm:pt>
    <dgm:pt modelId="{F5336BAA-489F-40CB-9B52-DFEE69C3F28F}" type="pres">
      <dgm:prSet presAssocID="{DA20342A-2E3B-49DF-A1DE-B8445B03F3A5}" presName="accentRepeatNode" presStyleLbl="solidAlignAcc1" presStyleIdx="6" presStyleCnt="18"/>
      <dgm:spPr/>
    </dgm:pt>
    <dgm:pt modelId="{41E90DE6-0227-4924-9F9F-7D8CB4A417C3}" type="pres">
      <dgm:prSet presAssocID="{C7BED7DC-75B0-4DBA-8AD5-575FAE203895}" presName="image4" presStyleCnt="0"/>
      <dgm:spPr/>
    </dgm:pt>
    <dgm:pt modelId="{391E9F0F-AE35-4C2D-81D2-46BCD4AC4D09}" type="pres">
      <dgm:prSet presAssocID="{C7BED7DC-75B0-4DBA-8AD5-575FAE203895}" presName="imageRepeatNode" presStyleLbl="alignAcc1" presStyleIdx="3" presStyleCnt="9"/>
      <dgm:spPr/>
    </dgm:pt>
    <dgm:pt modelId="{DD3BD565-9C51-4C5A-B356-015DABCE2010}" type="pres">
      <dgm:prSet presAssocID="{C7BED7DC-75B0-4DBA-8AD5-575FAE203895}" presName="imageaccent4" presStyleCnt="0"/>
      <dgm:spPr/>
    </dgm:pt>
    <dgm:pt modelId="{1282E901-3983-4E94-8DAB-4C4A8315A65B}" type="pres">
      <dgm:prSet presAssocID="{C7BED7DC-75B0-4DBA-8AD5-575FAE203895}" presName="accentRepeatNode" presStyleLbl="solidAlignAcc1" presStyleIdx="7" presStyleCnt="18"/>
      <dgm:spPr/>
    </dgm:pt>
    <dgm:pt modelId="{9EB0A90F-B069-414F-A661-6B639DC56FA1}" type="pres">
      <dgm:prSet presAssocID="{899CEC93-9FC1-4048-8FDD-811D1795EB64}" presName="text5" presStyleCnt="0"/>
      <dgm:spPr/>
    </dgm:pt>
    <dgm:pt modelId="{A654D851-3B80-4801-B88B-E853973B75E3}" type="pres">
      <dgm:prSet presAssocID="{899CEC93-9FC1-4048-8FDD-811D1795EB64}" presName="textRepeatNode" presStyleLbl="alignNode1" presStyleIdx="4" presStyleCnt="9">
        <dgm:presLayoutVars>
          <dgm:chMax val="0"/>
          <dgm:chPref val="0"/>
          <dgm:bulletEnabled val="1"/>
        </dgm:presLayoutVars>
      </dgm:prSet>
      <dgm:spPr/>
    </dgm:pt>
    <dgm:pt modelId="{9B82832A-B147-4744-A8D6-6E06198FBFDE}" type="pres">
      <dgm:prSet presAssocID="{899CEC93-9FC1-4048-8FDD-811D1795EB64}" presName="textaccent5" presStyleCnt="0"/>
      <dgm:spPr/>
    </dgm:pt>
    <dgm:pt modelId="{B73CDA63-F5A5-4F30-931C-1E8241DE68C6}" type="pres">
      <dgm:prSet presAssocID="{899CEC93-9FC1-4048-8FDD-811D1795EB64}" presName="accentRepeatNode" presStyleLbl="solidAlignAcc1" presStyleIdx="8" presStyleCnt="18"/>
      <dgm:spPr/>
    </dgm:pt>
    <dgm:pt modelId="{C565D488-90E3-4404-9039-4CFC5CD574C1}" type="pres">
      <dgm:prSet presAssocID="{3732E36F-D4F6-4A0E-8F1B-D1D99BCE8173}" presName="image5" presStyleCnt="0"/>
      <dgm:spPr/>
    </dgm:pt>
    <dgm:pt modelId="{2C72E0AC-7F0E-4676-8FC3-B9033F7D028C}" type="pres">
      <dgm:prSet presAssocID="{3732E36F-D4F6-4A0E-8F1B-D1D99BCE8173}" presName="imageRepeatNode" presStyleLbl="alignAcc1" presStyleIdx="4" presStyleCnt="9"/>
      <dgm:spPr/>
    </dgm:pt>
    <dgm:pt modelId="{B0D5FC93-0C99-4144-9165-52DCE0708ABC}" type="pres">
      <dgm:prSet presAssocID="{3732E36F-D4F6-4A0E-8F1B-D1D99BCE8173}" presName="imageaccent5" presStyleCnt="0"/>
      <dgm:spPr/>
    </dgm:pt>
    <dgm:pt modelId="{5303628A-8F00-4F83-95F7-31A8D612A3B7}" type="pres">
      <dgm:prSet presAssocID="{3732E36F-D4F6-4A0E-8F1B-D1D99BCE8173}" presName="accentRepeatNode" presStyleLbl="solidAlignAcc1" presStyleIdx="9" presStyleCnt="18"/>
      <dgm:spPr/>
    </dgm:pt>
    <dgm:pt modelId="{4B83F9B5-0C14-4B33-8752-138A7D61260E}" type="pres">
      <dgm:prSet presAssocID="{6EFDDC5C-007E-481C-BD2C-783DDA9C8F8F}" presName="text6" presStyleCnt="0"/>
      <dgm:spPr/>
    </dgm:pt>
    <dgm:pt modelId="{E0BFD2BA-1295-433A-8F3F-BA47DC17AB75}" type="pres">
      <dgm:prSet presAssocID="{6EFDDC5C-007E-481C-BD2C-783DDA9C8F8F}" presName="textRepeatNode" presStyleLbl="alignNode1" presStyleIdx="5" presStyleCnt="9">
        <dgm:presLayoutVars>
          <dgm:chMax val="0"/>
          <dgm:chPref val="0"/>
          <dgm:bulletEnabled val="1"/>
        </dgm:presLayoutVars>
      </dgm:prSet>
      <dgm:spPr/>
    </dgm:pt>
    <dgm:pt modelId="{5D2CE694-4674-4595-9815-BCC676CB153F}" type="pres">
      <dgm:prSet presAssocID="{6EFDDC5C-007E-481C-BD2C-783DDA9C8F8F}" presName="textaccent6" presStyleCnt="0"/>
      <dgm:spPr/>
    </dgm:pt>
    <dgm:pt modelId="{FFFC74BF-801E-4F00-AA77-95EB20AB9059}" type="pres">
      <dgm:prSet presAssocID="{6EFDDC5C-007E-481C-BD2C-783DDA9C8F8F}" presName="accentRepeatNode" presStyleLbl="solidAlignAcc1" presStyleIdx="10" presStyleCnt="18"/>
      <dgm:spPr/>
    </dgm:pt>
    <dgm:pt modelId="{30CE9439-E537-4EDA-82D8-694A7011B9D0}" type="pres">
      <dgm:prSet presAssocID="{A63CD5F2-3EC2-4A6E-A1A6-0A8B52CD7976}" presName="image6" presStyleCnt="0"/>
      <dgm:spPr/>
    </dgm:pt>
    <dgm:pt modelId="{E4AFAE8B-924D-4C0A-B4A1-DBB2A9FD3297}" type="pres">
      <dgm:prSet presAssocID="{A63CD5F2-3EC2-4A6E-A1A6-0A8B52CD7976}" presName="imageRepeatNode" presStyleLbl="alignAcc1" presStyleIdx="5" presStyleCnt="9"/>
      <dgm:spPr/>
    </dgm:pt>
    <dgm:pt modelId="{90FE0DA8-56F6-4ACE-8BCF-4E4813420A91}" type="pres">
      <dgm:prSet presAssocID="{A63CD5F2-3EC2-4A6E-A1A6-0A8B52CD7976}" presName="imageaccent6" presStyleCnt="0"/>
      <dgm:spPr/>
    </dgm:pt>
    <dgm:pt modelId="{B7368E8E-E463-4F6A-937F-9F68E8675C08}" type="pres">
      <dgm:prSet presAssocID="{A63CD5F2-3EC2-4A6E-A1A6-0A8B52CD7976}" presName="accentRepeatNode" presStyleLbl="solidAlignAcc1" presStyleIdx="11" presStyleCnt="18"/>
      <dgm:spPr/>
    </dgm:pt>
    <dgm:pt modelId="{E49CC23F-8A3F-430A-861E-03651A3D0404}" type="pres">
      <dgm:prSet presAssocID="{3BC4FDEB-7E53-4EBE-A37F-C2524F691631}" presName="text7" presStyleCnt="0"/>
      <dgm:spPr/>
    </dgm:pt>
    <dgm:pt modelId="{7C2F7ED2-1967-4473-B208-008D19E84D23}" type="pres">
      <dgm:prSet presAssocID="{3BC4FDEB-7E53-4EBE-A37F-C2524F691631}" presName="textRepeatNode" presStyleLbl="alignNode1" presStyleIdx="6" presStyleCnt="9">
        <dgm:presLayoutVars>
          <dgm:chMax val="0"/>
          <dgm:chPref val="0"/>
          <dgm:bulletEnabled val="1"/>
        </dgm:presLayoutVars>
      </dgm:prSet>
      <dgm:spPr/>
    </dgm:pt>
    <dgm:pt modelId="{FB4D9676-D05D-4AC8-9A50-050E66DA8495}" type="pres">
      <dgm:prSet presAssocID="{3BC4FDEB-7E53-4EBE-A37F-C2524F691631}" presName="textaccent7" presStyleCnt="0"/>
      <dgm:spPr/>
    </dgm:pt>
    <dgm:pt modelId="{D3995903-F8D0-4294-8D5C-491A11EE2160}" type="pres">
      <dgm:prSet presAssocID="{3BC4FDEB-7E53-4EBE-A37F-C2524F691631}" presName="accentRepeatNode" presStyleLbl="solidAlignAcc1" presStyleIdx="12" presStyleCnt="18"/>
      <dgm:spPr/>
    </dgm:pt>
    <dgm:pt modelId="{9ED58B09-F327-4ECF-94B0-F73D1031DE1B}" type="pres">
      <dgm:prSet presAssocID="{4B0A981C-3EA3-4D99-9642-ACA8FEBEB1C5}" presName="image7" presStyleCnt="0"/>
      <dgm:spPr/>
    </dgm:pt>
    <dgm:pt modelId="{D252E1DB-1063-474E-BBDD-7391E57A3465}" type="pres">
      <dgm:prSet presAssocID="{4B0A981C-3EA3-4D99-9642-ACA8FEBEB1C5}" presName="imageRepeatNode" presStyleLbl="alignAcc1" presStyleIdx="6" presStyleCnt="9"/>
      <dgm:spPr/>
    </dgm:pt>
    <dgm:pt modelId="{6F72D4B0-2103-419B-AE36-7908F1EA31CB}" type="pres">
      <dgm:prSet presAssocID="{4B0A981C-3EA3-4D99-9642-ACA8FEBEB1C5}" presName="imageaccent7" presStyleCnt="0"/>
      <dgm:spPr/>
    </dgm:pt>
    <dgm:pt modelId="{40E2C310-E1DB-453F-A14E-8B432253D35D}" type="pres">
      <dgm:prSet presAssocID="{4B0A981C-3EA3-4D99-9642-ACA8FEBEB1C5}" presName="accentRepeatNode" presStyleLbl="solidAlignAcc1" presStyleIdx="13" presStyleCnt="18"/>
      <dgm:spPr/>
    </dgm:pt>
    <dgm:pt modelId="{9A8E4FDB-1FB1-4B48-B096-F421CEA08A92}" type="pres">
      <dgm:prSet presAssocID="{FEF26B26-DB31-4E7E-A5D6-0B3F90297BCD}" presName="text8" presStyleCnt="0"/>
      <dgm:spPr/>
    </dgm:pt>
    <dgm:pt modelId="{91603E6D-2BD8-4977-8190-CD43C963F061}" type="pres">
      <dgm:prSet presAssocID="{FEF26B26-DB31-4E7E-A5D6-0B3F90297BCD}" presName="textRepeatNode" presStyleLbl="alignNode1" presStyleIdx="7" presStyleCnt="9">
        <dgm:presLayoutVars>
          <dgm:chMax val="0"/>
          <dgm:chPref val="0"/>
          <dgm:bulletEnabled val="1"/>
        </dgm:presLayoutVars>
      </dgm:prSet>
      <dgm:spPr/>
    </dgm:pt>
    <dgm:pt modelId="{195D58E3-3C44-46D4-B89A-8B0E58005B8D}" type="pres">
      <dgm:prSet presAssocID="{FEF26B26-DB31-4E7E-A5D6-0B3F90297BCD}" presName="textaccent8" presStyleCnt="0"/>
      <dgm:spPr/>
    </dgm:pt>
    <dgm:pt modelId="{8C5525EF-68E7-4E6B-9323-68071B227CEC}" type="pres">
      <dgm:prSet presAssocID="{FEF26B26-DB31-4E7E-A5D6-0B3F90297BCD}" presName="accentRepeatNode" presStyleLbl="solidAlignAcc1" presStyleIdx="14" presStyleCnt="18"/>
      <dgm:spPr/>
    </dgm:pt>
    <dgm:pt modelId="{4819C0B2-B0C9-4C73-A29E-69764C41B99A}" type="pres">
      <dgm:prSet presAssocID="{BB13A1DF-8AD7-4A2C-8518-965D4A47BA65}" presName="image8" presStyleCnt="0"/>
      <dgm:spPr/>
    </dgm:pt>
    <dgm:pt modelId="{EC4E754F-36EE-4A8D-93CD-A43329FB9952}" type="pres">
      <dgm:prSet presAssocID="{BB13A1DF-8AD7-4A2C-8518-965D4A47BA65}" presName="imageRepeatNode" presStyleLbl="alignAcc1" presStyleIdx="7" presStyleCnt="9"/>
      <dgm:spPr/>
    </dgm:pt>
    <dgm:pt modelId="{FCBDCA3F-4DCB-429C-BBE7-F5A8E4F5BBA5}" type="pres">
      <dgm:prSet presAssocID="{BB13A1DF-8AD7-4A2C-8518-965D4A47BA65}" presName="imageaccent8" presStyleCnt="0"/>
      <dgm:spPr/>
    </dgm:pt>
    <dgm:pt modelId="{9D095E82-3DEE-4A8F-A0FB-787D07E5E68E}" type="pres">
      <dgm:prSet presAssocID="{BB13A1DF-8AD7-4A2C-8518-965D4A47BA65}" presName="accentRepeatNode" presStyleLbl="solidAlignAcc1" presStyleIdx="15" presStyleCnt="18"/>
      <dgm:spPr/>
    </dgm:pt>
    <dgm:pt modelId="{F0089AF2-0C65-4930-A6F5-F68817CF7005}" type="pres">
      <dgm:prSet presAssocID="{3C59047E-5491-41B2-8F08-1144A7334C96}" presName="text9" presStyleCnt="0"/>
      <dgm:spPr/>
    </dgm:pt>
    <dgm:pt modelId="{5E2F4EF8-82E6-44ED-914E-455D58EC0A2F}" type="pres">
      <dgm:prSet presAssocID="{3C59047E-5491-41B2-8F08-1144A7334C96}" presName="textRepeatNode" presStyleLbl="alignNode1" presStyleIdx="8" presStyleCnt="9">
        <dgm:presLayoutVars>
          <dgm:chMax val="0"/>
          <dgm:chPref val="0"/>
          <dgm:bulletEnabled val="1"/>
        </dgm:presLayoutVars>
      </dgm:prSet>
      <dgm:spPr/>
    </dgm:pt>
    <dgm:pt modelId="{DDD58EDB-DC7C-4C62-900D-F9A09C3F1A36}" type="pres">
      <dgm:prSet presAssocID="{3C59047E-5491-41B2-8F08-1144A7334C96}" presName="textaccent9" presStyleCnt="0"/>
      <dgm:spPr/>
    </dgm:pt>
    <dgm:pt modelId="{3158F1EA-E07B-445D-ACF4-61B0A7232915}" type="pres">
      <dgm:prSet presAssocID="{3C59047E-5491-41B2-8F08-1144A7334C96}" presName="accentRepeatNode" presStyleLbl="solidAlignAcc1" presStyleIdx="16" presStyleCnt="18"/>
      <dgm:spPr/>
    </dgm:pt>
    <dgm:pt modelId="{AB9FAA0C-627A-4191-A608-C94E282CD810}" type="pres">
      <dgm:prSet presAssocID="{CE791542-A73C-461E-9C90-6A41BDEF5EAA}" presName="image9" presStyleCnt="0"/>
      <dgm:spPr/>
    </dgm:pt>
    <dgm:pt modelId="{480B319F-6530-4A0C-BB74-53C7FD8439BF}" type="pres">
      <dgm:prSet presAssocID="{CE791542-A73C-461E-9C90-6A41BDEF5EAA}" presName="imageRepeatNode" presStyleLbl="alignAcc1" presStyleIdx="8" presStyleCnt="9"/>
      <dgm:spPr/>
    </dgm:pt>
    <dgm:pt modelId="{1E4405DF-DE49-425A-920F-9716F9B980B9}" type="pres">
      <dgm:prSet presAssocID="{CE791542-A73C-461E-9C90-6A41BDEF5EAA}" presName="imageaccent9" presStyleCnt="0"/>
      <dgm:spPr/>
    </dgm:pt>
    <dgm:pt modelId="{776CC04B-2268-4641-AE0F-DF3BE6484B45}" type="pres">
      <dgm:prSet presAssocID="{CE791542-A73C-461E-9C90-6A41BDEF5EAA}" presName="accentRepeatNode" presStyleLbl="solidAlignAcc1" presStyleIdx="17" presStyleCnt="18"/>
      <dgm:spPr/>
    </dgm:pt>
  </dgm:ptLst>
  <dgm:cxnLst>
    <dgm:cxn modelId="{33287F1E-327F-4F2C-9B27-4BFD23B55DC0}" type="presOf" srcId="{BB13A1DF-8AD7-4A2C-8518-965D4A47BA65}" destId="{EC4E754F-36EE-4A8D-93CD-A43329FB9952}" srcOrd="0" destOrd="0" presId="urn:microsoft.com/office/officeart/2008/layout/HexagonCluster"/>
    <dgm:cxn modelId="{97FEEC2E-FE40-47D0-B007-81C794276F59}" type="presOf" srcId="{899CEC93-9FC1-4048-8FDD-811D1795EB64}" destId="{A654D851-3B80-4801-B88B-E853973B75E3}" srcOrd="0" destOrd="0" presId="urn:microsoft.com/office/officeart/2008/layout/HexagonCluster"/>
    <dgm:cxn modelId="{87FED95C-CEB4-44BB-A3CF-035737324605}" type="presOf" srcId="{DA20342A-2E3B-49DF-A1DE-B8445B03F3A5}" destId="{5AF16B24-3F98-4B0B-B4E5-16F08BBF454E}" srcOrd="0" destOrd="0" presId="urn:microsoft.com/office/officeart/2008/layout/HexagonCluster"/>
    <dgm:cxn modelId="{BDDF6645-4D29-477B-BDC1-71D310F68E7D}" srcId="{93E99903-74DB-4350-98FC-F567AA889999}" destId="{DA20342A-2E3B-49DF-A1DE-B8445B03F3A5}" srcOrd="3" destOrd="0" parTransId="{96729AC8-FBEA-44BF-B5FD-D6CAFA7EB017}" sibTransId="{C7BED7DC-75B0-4DBA-8AD5-575FAE203895}"/>
    <dgm:cxn modelId="{6F6C9A69-88DD-423E-9CE7-9D1052E2B076}" type="presOf" srcId="{FEF26B26-DB31-4E7E-A5D6-0B3F90297BCD}" destId="{91603E6D-2BD8-4977-8190-CD43C963F061}" srcOrd="0" destOrd="0" presId="urn:microsoft.com/office/officeart/2008/layout/HexagonCluster"/>
    <dgm:cxn modelId="{02EEDB49-993A-4369-A48E-36E9540CEDCA}" srcId="{93E99903-74DB-4350-98FC-F567AA889999}" destId="{3BC4FDEB-7E53-4EBE-A37F-C2524F691631}" srcOrd="6" destOrd="0" parTransId="{469695FE-44F1-4681-95D4-2289B1303608}" sibTransId="{4B0A981C-3EA3-4D99-9642-ACA8FEBEB1C5}"/>
    <dgm:cxn modelId="{B52BBB6D-1FF1-4C00-AB9F-C27773FA663E}" srcId="{93E99903-74DB-4350-98FC-F567AA889999}" destId="{3B6A7105-75D6-4A66-A6E5-031AEFDACA55}" srcOrd="1" destOrd="0" parTransId="{5124D995-9A88-45DE-A8C2-366D96D496F2}" sibTransId="{7379CD8B-2581-4774-B849-2BA380332810}"/>
    <dgm:cxn modelId="{AAD0D051-D2B4-478A-9A3F-1C1B446A4D34}" type="presOf" srcId="{0A543D34-CBEB-4FA9-BFDC-76488E35C182}" destId="{C512C62F-C572-41B6-BFE5-1A593E416D58}" srcOrd="0" destOrd="0" presId="urn:microsoft.com/office/officeart/2008/layout/HexagonCluster"/>
    <dgm:cxn modelId="{F7046374-F9C6-4A3E-8658-F6BBF8702BD7}" type="presOf" srcId="{3B6A7105-75D6-4A66-A6E5-031AEFDACA55}" destId="{251117F6-4E66-44A5-B29C-A5C9025F5298}" srcOrd="0" destOrd="0" presId="urn:microsoft.com/office/officeart/2008/layout/HexagonCluster"/>
    <dgm:cxn modelId="{84601477-D06A-4ED4-87F7-5E6D51B2EA73}" srcId="{93E99903-74DB-4350-98FC-F567AA889999}" destId="{97336DFA-571D-4D1A-B172-722CDB5D3523}" srcOrd="0" destOrd="0" parTransId="{7E552D03-955B-41C7-8AA0-DAF1B10A45D6}" sibTransId="{162A080F-7F16-4BAA-93A5-8A1ED85280DE}"/>
    <dgm:cxn modelId="{115CDC80-345C-4E20-89E8-2C0961BDE562}" type="presOf" srcId="{7379CD8B-2581-4774-B849-2BA380332810}" destId="{3BA3696E-E049-42B8-A7ED-FDF4707F9BED}" srcOrd="0" destOrd="0" presId="urn:microsoft.com/office/officeart/2008/layout/HexagonCluster"/>
    <dgm:cxn modelId="{CBB4D58D-7B54-4FED-86B5-F3F44717FD91}" type="presOf" srcId="{4B0A981C-3EA3-4D99-9642-ACA8FEBEB1C5}" destId="{D252E1DB-1063-474E-BBDD-7391E57A3465}" srcOrd="0" destOrd="0" presId="urn:microsoft.com/office/officeart/2008/layout/HexagonCluster"/>
    <dgm:cxn modelId="{B14E4597-CD44-4EE4-AECB-03C5F14062C9}" type="presOf" srcId="{97336DFA-571D-4D1A-B172-722CDB5D3523}" destId="{37D72266-238D-4D66-B235-5B30A4839FDB}" srcOrd="0" destOrd="0" presId="urn:microsoft.com/office/officeart/2008/layout/HexagonCluster"/>
    <dgm:cxn modelId="{43623CA6-2A69-4464-AD3D-F5A506BCC1A7}" type="presOf" srcId="{6EFDDC5C-007E-481C-BD2C-783DDA9C8F8F}" destId="{E0BFD2BA-1295-433A-8F3F-BA47DC17AB75}" srcOrd="0" destOrd="0" presId="urn:microsoft.com/office/officeart/2008/layout/HexagonCluster"/>
    <dgm:cxn modelId="{F9C9EBB7-749F-4128-8347-E7AB8EB72CF9}" type="presOf" srcId="{C17E7E16-D458-451E-B33E-2C7CCF12089E}" destId="{38446F61-2870-41C6-8710-EA21B2801168}" srcOrd="0" destOrd="0" presId="urn:microsoft.com/office/officeart/2008/layout/HexagonCluster"/>
    <dgm:cxn modelId="{7A2452B8-7031-4F94-A889-B7FC1529F6E3}" type="presOf" srcId="{C7BED7DC-75B0-4DBA-8AD5-575FAE203895}" destId="{391E9F0F-AE35-4C2D-81D2-46BCD4AC4D09}" srcOrd="0" destOrd="0" presId="urn:microsoft.com/office/officeart/2008/layout/HexagonCluster"/>
    <dgm:cxn modelId="{E47CEAB8-2B81-4321-A473-FC2FD7D02C3F}" srcId="{93E99903-74DB-4350-98FC-F567AA889999}" destId="{C17E7E16-D458-451E-B33E-2C7CCF12089E}" srcOrd="2" destOrd="0" parTransId="{861DDA5F-E31E-4F9E-A11E-67CA5A7A915B}" sibTransId="{0A543D34-CBEB-4FA9-BFDC-76488E35C182}"/>
    <dgm:cxn modelId="{FF0188BC-6610-45CE-918C-C55FA76137DF}" srcId="{93E99903-74DB-4350-98FC-F567AA889999}" destId="{FEF26B26-DB31-4E7E-A5D6-0B3F90297BCD}" srcOrd="7" destOrd="0" parTransId="{4531AB3B-F337-4CA5-B084-C63C5B9EC9B4}" sibTransId="{BB13A1DF-8AD7-4A2C-8518-965D4A47BA65}"/>
    <dgm:cxn modelId="{1EEA34C7-FBFA-440A-B9BC-66854BE3CD8C}" type="presOf" srcId="{3BC4FDEB-7E53-4EBE-A37F-C2524F691631}" destId="{7C2F7ED2-1967-4473-B208-008D19E84D23}" srcOrd="0" destOrd="0" presId="urn:microsoft.com/office/officeart/2008/layout/HexagonCluster"/>
    <dgm:cxn modelId="{FF2684C8-2646-4CEE-9C76-0980DE678CB5}" type="presOf" srcId="{CE791542-A73C-461E-9C90-6A41BDEF5EAA}" destId="{480B319F-6530-4A0C-BB74-53C7FD8439BF}" srcOrd="0" destOrd="0" presId="urn:microsoft.com/office/officeart/2008/layout/HexagonCluster"/>
    <dgm:cxn modelId="{C68483CA-BB98-47F1-81D4-AC6545BDC87C}" type="presOf" srcId="{A63CD5F2-3EC2-4A6E-A1A6-0A8B52CD7976}" destId="{E4AFAE8B-924D-4C0A-B4A1-DBB2A9FD3297}" srcOrd="0" destOrd="0" presId="urn:microsoft.com/office/officeart/2008/layout/HexagonCluster"/>
    <dgm:cxn modelId="{F22F39CB-03CB-4A3C-8841-A06932170DD9}" type="presOf" srcId="{3732E36F-D4F6-4A0E-8F1B-D1D99BCE8173}" destId="{2C72E0AC-7F0E-4676-8FC3-B9033F7D028C}" srcOrd="0" destOrd="0" presId="urn:microsoft.com/office/officeart/2008/layout/HexagonCluster"/>
    <dgm:cxn modelId="{2407FBD1-0B84-4F38-A405-AEC73205FF27}" type="presOf" srcId="{3C59047E-5491-41B2-8F08-1144A7334C96}" destId="{5E2F4EF8-82E6-44ED-914E-455D58EC0A2F}" srcOrd="0" destOrd="0" presId="urn:microsoft.com/office/officeart/2008/layout/HexagonCluster"/>
    <dgm:cxn modelId="{5365F0E0-3F6C-495C-B70E-4464DE9CC1CE}" srcId="{93E99903-74DB-4350-98FC-F567AA889999}" destId="{3C59047E-5491-41B2-8F08-1144A7334C96}" srcOrd="8" destOrd="0" parTransId="{9D929A1B-4E81-407B-B418-03723F91AF3E}" sibTransId="{CE791542-A73C-461E-9C90-6A41BDEF5EAA}"/>
    <dgm:cxn modelId="{959551E1-C632-4D08-A954-A0530D470D31}" srcId="{93E99903-74DB-4350-98FC-F567AA889999}" destId="{899CEC93-9FC1-4048-8FDD-811D1795EB64}" srcOrd="4" destOrd="0" parTransId="{2AC24DB8-1F83-456E-B866-F9388031FDF7}" sibTransId="{3732E36F-D4F6-4A0E-8F1B-D1D99BCE8173}"/>
    <dgm:cxn modelId="{186F11EF-05A1-4C8C-B872-B495EC2028FF}" srcId="{93E99903-74DB-4350-98FC-F567AA889999}" destId="{6EFDDC5C-007E-481C-BD2C-783DDA9C8F8F}" srcOrd="5" destOrd="0" parTransId="{AD3EB806-7C56-4AB8-AF78-7BFAE821409F}" sibTransId="{A63CD5F2-3EC2-4A6E-A1A6-0A8B52CD7976}"/>
    <dgm:cxn modelId="{7E9713EF-0D85-4E6F-A3C5-6AB06F916EC9}" type="presOf" srcId="{162A080F-7F16-4BAA-93A5-8A1ED85280DE}" destId="{0E86AA47-BD65-44BE-A401-CC5095888FA6}" srcOrd="0" destOrd="0" presId="urn:microsoft.com/office/officeart/2008/layout/HexagonCluster"/>
    <dgm:cxn modelId="{0330ABF0-1060-44A8-A5C2-B2964F950C51}" type="presOf" srcId="{93E99903-74DB-4350-98FC-F567AA889999}" destId="{57C44DE0-13D0-4991-BD13-327AAE03B328}" srcOrd="0" destOrd="0" presId="urn:microsoft.com/office/officeart/2008/layout/HexagonCluster"/>
    <dgm:cxn modelId="{ACB1B240-93EC-4EA0-9997-55E482418BD6}" type="presParOf" srcId="{57C44DE0-13D0-4991-BD13-327AAE03B328}" destId="{4617725B-50DD-412B-9800-1E10AB67A69C}" srcOrd="0" destOrd="0" presId="urn:microsoft.com/office/officeart/2008/layout/HexagonCluster"/>
    <dgm:cxn modelId="{B3B0329A-73B9-4CD9-9BE2-61ADC1FC33C9}" type="presParOf" srcId="{4617725B-50DD-412B-9800-1E10AB67A69C}" destId="{37D72266-238D-4D66-B235-5B30A4839FDB}" srcOrd="0" destOrd="0" presId="urn:microsoft.com/office/officeart/2008/layout/HexagonCluster"/>
    <dgm:cxn modelId="{81852940-D2DC-4E84-99E8-C141D3AE6E4A}" type="presParOf" srcId="{57C44DE0-13D0-4991-BD13-327AAE03B328}" destId="{28AF2F19-47AC-4AB6-95BB-F12E1CDC3880}" srcOrd="1" destOrd="0" presId="urn:microsoft.com/office/officeart/2008/layout/HexagonCluster"/>
    <dgm:cxn modelId="{353E4E48-7D1C-41C7-9363-71A90CA93064}" type="presParOf" srcId="{28AF2F19-47AC-4AB6-95BB-F12E1CDC3880}" destId="{B3821DD2-A1E9-4A76-81B1-00492913F7E5}" srcOrd="0" destOrd="0" presId="urn:microsoft.com/office/officeart/2008/layout/HexagonCluster"/>
    <dgm:cxn modelId="{BE5AA3DF-8EC2-4686-8E92-EF722D87805B}" type="presParOf" srcId="{57C44DE0-13D0-4991-BD13-327AAE03B328}" destId="{BA5681FF-E56D-4E54-BF5E-4C49928EC8C4}" srcOrd="2" destOrd="0" presId="urn:microsoft.com/office/officeart/2008/layout/HexagonCluster"/>
    <dgm:cxn modelId="{9F97E458-BBB4-4F30-8D70-F3CAFFE8AC9D}" type="presParOf" srcId="{BA5681FF-E56D-4E54-BF5E-4C49928EC8C4}" destId="{0E86AA47-BD65-44BE-A401-CC5095888FA6}" srcOrd="0" destOrd="0" presId="urn:microsoft.com/office/officeart/2008/layout/HexagonCluster"/>
    <dgm:cxn modelId="{79337191-1E80-4EC2-BA9B-47B630A567C6}" type="presParOf" srcId="{57C44DE0-13D0-4991-BD13-327AAE03B328}" destId="{7BFE399F-23E2-4D63-91DD-EA6E5FDA032C}" srcOrd="3" destOrd="0" presId="urn:microsoft.com/office/officeart/2008/layout/HexagonCluster"/>
    <dgm:cxn modelId="{B2903D24-BDE9-4CBC-B57F-094521E8F8C3}" type="presParOf" srcId="{7BFE399F-23E2-4D63-91DD-EA6E5FDA032C}" destId="{DCDC0E27-F3E9-47EC-82D7-C7D9B6E431DB}" srcOrd="0" destOrd="0" presId="urn:microsoft.com/office/officeart/2008/layout/HexagonCluster"/>
    <dgm:cxn modelId="{233ECB63-81B1-417F-A171-6B9C7D0F9608}" type="presParOf" srcId="{57C44DE0-13D0-4991-BD13-327AAE03B328}" destId="{A4878D4D-27DB-40AF-B12E-AAD2A15D6780}" srcOrd="4" destOrd="0" presId="urn:microsoft.com/office/officeart/2008/layout/HexagonCluster"/>
    <dgm:cxn modelId="{68971A1E-0C85-4AC6-8A16-0422D46C46AB}" type="presParOf" srcId="{A4878D4D-27DB-40AF-B12E-AAD2A15D6780}" destId="{251117F6-4E66-44A5-B29C-A5C9025F5298}" srcOrd="0" destOrd="0" presId="urn:microsoft.com/office/officeart/2008/layout/HexagonCluster"/>
    <dgm:cxn modelId="{863A0DD7-F04C-4E52-AD08-B8D908A67D91}" type="presParOf" srcId="{57C44DE0-13D0-4991-BD13-327AAE03B328}" destId="{A3443119-2B2B-479C-8D21-01915E82B289}" srcOrd="5" destOrd="0" presId="urn:microsoft.com/office/officeart/2008/layout/HexagonCluster"/>
    <dgm:cxn modelId="{51A820C4-B8D2-40CE-AEA8-6BEA000D46BA}" type="presParOf" srcId="{A3443119-2B2B-479C-8D21-01915E82B289}" destId="{46E39EA9-FCC8-45E7-B9B8-AD94FE559663}" srcOrd="0" destOrd="0" presId="urn:microsoft.com/office/officeart/2008/layout/HexagonCluster"/>
    <dgm:cxn modelId="{7E32E386-CD58-405A-A350-2F401D0BF8E6}" type="presParOf" srcId="{57C44DE0-13D0-4991-BD13-327AAE03B328}" destId="{E8906CAE-B8EB-45BA-8A2D-1860CA1217C7}" srcOrd="6" destOrd="0" presId="urn:microsoft.com/office/officeart/2008/layout/HexagonCluster"/>
    <dgm:cxn modelId="{108B6606-4284-4C8B-B3E3-D5B89A496CC2}" type="presParOf" srcId="{E8906CAE-B8EB-45BA-8A2D-1860CA1217C7}" destId="{3BA3696E-E049-42B8-A7ED-FDF4707F9BED}" srcOrd="0" destOrd="0" presId="urn:microsoft.com/office/officeart/2008/layout/HexagonCluster"/>
    <dgm:cxn modelId="{46C0A796-C27C-4186-BCD4-574CB5DCA673}" type="presParOf" srcId="{57C44DE0-13D0-4991-BD13-327AAE03B328}" destId="{19278C9D-0BF3-4C36-9145-A23784D63CFA}" srcOrd="7" destOrd="0" presId="urn:microsoft.com/office/officeart/2008/layout/HexagonCluster"/>
    <dgm:cxn modelId="{C166A92A-826D-4A6F-AA6F-B0CA2735E6C7}" type="presParOf" srcId="{19278C9D-0BF3-4C36-9145-A23784D63CFA}" destId="{9F9BC43A-1B7C-4609-9739-FE7066E36BC4}" srcOrd="0" destOrd="0" presId="urn:microsoft.com/office/officeart/2008/layout/HexagonCluster"/>
    <dgm:cxn modelId="{55FD8DFA-7389-4FED-B763-AF02E9E95756}" type="presParOf" srcId="{57C44DE0-13D0-4991-BD13-327AAE03B328}" destId="{9E6ADA6D-7278-43E9-B394-AEB3758CDF11}" srcOrd="8" destOrd="0" presId="urn:microsoft.com/office/officeart/2008/layout/HexagonCluster"/>
    <dgm:cxn modelId="{A3A8E1F4-C5D1-4328-BD3D-3E0BAFFF22BA}" type="presParOf" srcId="{9E6ADA6D-7278-43E9-B394-AEB3758CDF11}" destId="{38446F61-2870-41C6-8710-EA21B2801168}" srcOrd="0" destOrd="0" presId="urn:microsoft.com/office/officeart/2008/layout/HexagonCluster"/>
    <dgm:cxn modelId="{95CDD421-D406-4089-8272-BD016231CCEE}" type="presParOf" srcId="{57C44DE0-13D0-4991-BD13-327AAE03B328}" destId="{DE46B116-3BEC-4378-97C1-54DA253B39A0}" srcOrd="9" destOrd="0" presId="urn:microsoft.com/office/officeart/2008/layout/HexagonCluster"/>
    <dgm:cxn modelId="{A95857D4-1EF2-4893-9726-D732026BF033}" type="presParOf" srcId="{DE46B116-3BEC-4378-97C1-54DA253B39A0}" destId="{BCD24399-3D7D-49A6-965C-D27D4A4D032F}" srcOrd="0" destOrd="0" presId="urn:microsoft.com/office/officeart/2008/layout/HexagonCluster"/>
    <dgm:cxn modelId="{B647B9DD-EF46-44CB-B47C-C02917073B95}" type="presParOf" srcId="{57C44DE0-13D0-4991-BD13-327AAE03B328}" destId="{BFF2F277-41B7-4B78-8653-C0557352D9A0}" srcOrd="10" destOrd="0" presId="urn:microsoft.com/office/officeart/2008/layout/HexagonCluster"/>
    <dgm:cxn modelId="{9B2B05B1-71D0-4698-9BD8-4CAD59F55975}" type="presParOf" srcId="{BFF2F277-41B7-4B78-8653-C0557352D9A0}" destId="{C512C62F-C572-41B6-BFE5-1A593E416D58}" srcOrd="0" destOrd="0" presId="urn:microsoft.com/office/officeart/2008/layout/HexagonCluster"/>
    <dgm:cxn modelId="{896DB6AB-FB69-4EFC-B206-55813EEC5B5C}" type="presParOf" srcId="{57C44DE0-13D0-4991-BD13-327AAE03B328}" destId="{F1C6E6ED-A21D-4AF5-9C1C-8DDAA4478113}" srcOrd="11" destOrd="0" presId="urn:microsoft.com/office/officeart/2008/layout/HexagonCluster"/>
    <dgm:cxn modelId="{9A66CF69-2E70-41E9-91FC-BE3166F00EFD}" type="presParOf" srcId="{F1C6E6ED-A21D-4AF5-9C1C-8DDAA4478113}" destId="{B5AB147F-FDC5-4F48-8EC6-D1E5D629D97E}" srcOrd="0" destOrd="0" presId="urn:microsoft.com/office/officeart/2008/layout/HexagonCluster"/>
    <dgm:cxn modelId="{89208485-9AD0-4BC5-9727-254D83EE123A}" type="presParOf" srcId="{57C44DE0-13D0-4991-BD13-327AAE03B328}" destId="{B8749A7A-AEAE-4274-827A-5C02E35A554A}" srcOrd="12" destOrd="0" presId="urn:microsoft.com/office/officeart/2008/layout/HexagonCluster"/>
    <dgm:cxn modelId="{D3F039B4-00B7-4657-BBD0-CDA70150C9BB}" type="presParOf" srcId="{B8749A7A-AEAE-4274-827A-5C02E35A554A}" destId="{5AF16B24-3F98-4B0B-B4E5-16F08BBF454E}" srcOrd="0" destOrd="0" presId="urn:microsoft.com/office/officeart/2008/layout/HexagonCluster"/>
    <dgm:cxn modelId="{150AB8D5-A41A-4C7D-8A19-12E3419907AA}" type="presParOf" srcId="{57C44DE0-13D0-4991-BD13-327AAE03B328}" destId="{17B0633F-58CE-4B8D-8F44-606C4E357485}" srcOrd="13" destOrd="0" presId="urn:microsoft.com/office/officeart/2008/layout/HexagonCluster"/>
    <dgm:cxn modelId="{E872A7E6-AD42-4159-9F3E-2D1CD714F54D}" type="presParOf" srcId="{17B0633F-58CE-4B8D-8F44-606C4E357485}" destId="{F5336BAA-489F-40CB-9B52-DFEE69C3F28F}" srcOrd="0" destOrd="0" presId="urn:microsoft.com/office/officeart/2008/layout/HexagonCluster"/>
    <dgm:cxn modelId="{69C5CC10-A9E2-4779-8393-6EB9471A6432}" type="presParOf" srcId="{57C44DE0-13D0-4991-BD13-327AAE03B328}" destId="{41E90DE6-0227-4924-9F9F-7D8CB4A417C3}" srcOrd="14" destOrd="0" presId="urn:microsoft.com/office/officeart/2008/layout/HexagonCluster"/>
    <dgm:cxn modelId="{94466042-591F-4FE1-BB48-37A244531303}" type="presParOf" srcId="{41E90DE6-0227-4924-9F9F-7D8CB4A417C3}" destId="{391E9F0F-AE35-4C2D-81D2-46BCD4AC4D09}" srcOrd="0" destOrd="0" presId="urn:microsoft.com/office/officeart/2008/layout/HexagonCluster"/>
    <dgm:cxn modelId="{152B26F8-1655-457E-AF85-B326D9643C9A}" type="presParOf" srcId="{57C44DE0-13D0-4991-BD13-327AAE03B328}" destId="{DD3BD565-9C51-4C5A-B356-015DABCE2010}" srcOrd="15" destOrd="0" presId="urn:microsoft.com/office/officeart/2008/layout/HexagonCluster"/>
    <dgm:cxn modelId="{37ABC72D-0E9E-4FB8-B326-D9E0066CDA89}" type="presParOf" srcId="{DD3BD565-9C51-4C5A-B356-015DABCE2010}" destId="{1282E901-3983-4E94-8DAB-4C4A8315A65B}" srcOrd="0" destOrd="0" presId="urn:microsoft.com/office/officeart/2008/layout/HexagonCluster"/>
    <dgm:cxn modelId="{2EAD139F-9048-4723-AE5B-CC8E05F635C9}" type="presParOf" srcId="{57C44DE0-13D0-4991-BD13-327AAE03B328}" destId="{9EB0A90F-B069-414F-A661-6B639DC56FA1}" srcOrd="16" destOrd="0" presId="urn:microsoft.com/office/officeart/2008/layout/HexagonCluster"/>
    <dgm:cxn modelId="{5CD2B43C-0A3B-4F9C-8A2B-16836A711463}" type="presParOf" srcId="{9EB0A90F-B069-414F-A661-6B639DC56FA1}" destId="{A654D851-3B80-4801-B88B-E853973B75E3}" srcOrd="0" destOrd="0" presId="urn:microsoft.com/office/officeart/2008/layout/HexagonCluster"/>
    <dgm:cxn modelId="{85AF42FA-1902-4552-AE88-E083C0FF2B80}" type="presParOf" srcId="{57C44DE0-13D0-4991-BD13-327AAE03B328}" destId="{9B82832A-B147-4744-A8D6-6E06198FBFDE}" srcOrd="17" destOrd="0" presId="urn:microsoft.com/office/officeart/2008/layout/HexagonCluster"/>
    <dgm:cxn modelId="{32AB236E-EC00-404D-A349-F72BEE18F5A7}" type="presParOf" srcId="{9B82832A-B147-4744-A8D6-6E06198FBFDE}" destId="{B73CDA63-F5A5-4F30-931C-1E8241DE68C6}" srcOrd="0" destOrd="0" presId="urn:microsoft.com/office/officeart/2008/layout/HexagonCluster"/>
    <dgm:cxn modelId="{27285B99-4026-464B-8CEE-149CA5550844}" type="presParOf" srcId="{57C44DE0-13D0-4991-BD13-327AAE03B328}" destId="{C565D488-90E3-4404-9039-4CFC5CD574C1}" srcOrd="18" destOrd="0" presId="urn:microsoft.com/office/officeart/2008/layout/HexagonCluster"/>
    <dgm:cxn modelId="{5594D4C3-E063-47E5-B2B8-7217CCE1CCE6}" type="presParOf" srcId="{C565D488-90E3-4404-9039-4CFC5CD574C1}" destId="{2C72E0AC-7F0E-4676-8FC3-B9033F7D028C}" srcOrd="0" destOrd="0" presId="urn:microsoft.com/office/officeart/2008/layout/HexagonCluster"/>
    <dgm:cxn modelId="{732C906A-E9EC-486E-BCF9-8237ADD1AA5F}" type="presParOf" srcId="{57C44DE0-13D0-4991-BD13-327AAE03B328}" destId="{B0D5FC93-0C99-4144-9165-52DCE0708ABC}" srcOrd="19" destOrd="0" presId="urn:microsoft.com/office/officeart/2008/layout/HexagonCluster"/>
    <dgm:cxn modelId="{6DE1A365-8C5F-4318-868E-6DB221CB1515}" type="presParOf" srcId="{B0D5FC93-0C99-4144-9165-52DCE0708ABC}" destId="{5303628A-8F00-4F83-95F7-31A8D612A3B7}" srcOrd="0" destOrd="0" presId="urn:microsoft.com/office/officeart/2008/layout/HexagonCluster"/>
    <dgm:cxn modelId="{A2CBB687-4900-4753-AFD0-A80B2F761740}" type="presParOf" srcId="{57C44DE0-13D0-4991-BD13-327AAE03B328}" destId="{4B83F9B5-0C14-4B33-8752-138A7D61260E}" srcOrd="20" destOrd="0" presId="urn:microsoft.com/office/officeart/2008/layout/HexagonCluster"/>
    <dgm:cxn modelId="{2A02ED72-DD61-47BA-821C-55898E6E2447}" type="presParOf" srcId="{4B83F9B5-0C14-4B33-8752-138A7D61260E}" destId="{E0BFD2BA-1295-433A-8F3F-BA47DC17AB75}" srcOrd="0" destOrd="0" presId="urn:microsoft.com/office/officeart/2008/layout/HexagonCluster"/>
    <dgm:cxn modelId="{C09ECEDE-1505-4AFB-B11C-58DEF0F45181}" type="presParOf" srcId="{57C44DE0-13D0-4991-BD13-327AAE03B328}" destId="{5D2CE694-4674-4595-9815-BCC676CB153F}" srcOrd="21" destOrd="0" presId="urn:microsoft.com/office/officeart/2008/layout/HexagonCluster"/>
    <dgm:cxn modelId="{E080794B-0077-48A0-B083-6B24A6532779}" type="presParOf" srcId="{5D2CE694-4674-4595-9815-BCC676CB153F}" destId="{FFFC74BF-801E-4F00-AA77-95EB20AB9059}" srcOrd="0" destOrd="0" presId="urn:microsoft.com/office/officeart/2008/layout/HexagonCluster"/>
    <dgm:cxn modelId="{749D289B-39CA-481E-8F0A-414BC916D60B}" type="presParOf" srcId="{57C44DE0-13D0-4991-BD13-327AAE03B328}" destId="{30CE9439-E537-4EDA-82D8-694A7011B9D0}" srcOrd="22" destOrd="0" presId="urn:microsoft.com/office/officeart/2008/layout/HexagonCluster"/>
    <dgm:cxn modelId="{DF1E0EC4-D17C-4979-88B0-239ECA136CB0}" type="presParOf" srcId="{30CE9439-E537-4EDA-82D8-694A7011B9D0}" destId="{E4AFAE8B-924D-4C0A-B4A1-DBB2A9FD3297}" srcOrd="0" destOrd="0" presId="urn:microsoft.com/office/officeart/2008/layout/HexagonCluster"/>
    <dgm:cxn modelId="{FAA77DD1-AF3B-41A1-8BD5-729D53882626}" type="presParOf" srcId="{57C44DE0-13D0-4991-BD13-327AAE03B328}" destId="{90FE0DA8-56F6-4ACE-8BCF-4E4813420A91}" srcOrd="23" destOrd="0" presId="urn:microsoft.com/office/officeart/2008/layout/HexagonCluster"/>
    <dgm:cxn modelId="{29E0767C-F721-4DFA-92C7-CD8421177016}" type="presParOf" srcId="{90FE0DA8-56F6-4ACE-8BCF-4E4813420A91}" destId="{B7368E8E-E463-4F6A-937F-9F68E8675C08}" srcOrd="0" destOrd="0" presId="urn:microsoft.com/office/officeart/2008/layout/HexagonCluster"/>
    <dgm:cxn modelId="{086580A0-142A-4CBA-B82E-7124C57EB026}" type="presParOf" srcId="{57C44DE0-13D0-4991-BD13-327AAE03B328}" destId="{E49CC23F-8A3F-430A-861E-03651A3D0404}" srcOrd="24" destOrd="0" presId="urn:microsoft.com/office/officeart/2008/layout/HexagonCluster"/>
    <dgm:cxn modelId="{AA8EE8D3-C36C-4513-A54D-F11C1AE68F11}" type="presParOf" srcId="{E49CC23F-8A3F-430A-861E-03651A3D0404}" destId="{7C2F7ED2-1967-4473-B208-008D19E84D23}" srcOrd="0" destOrd="0" presId="urn:microsoft.com/office/officeart/2008/layout/HexagonCluster"/>
    <dgm:cxn modelId="{A3FDD236-61B7-4301-935A-8D34908EA6FC}" type="presParOf" srcId="{57C44DE0-13D0-4991-BD13-327AAE03B328}" destId="{FB4D9676-D05D-4AC8-9A50-050E66DA8495}" srcOrd="25" destOrd="0" presId="urn:microsoft.com/office/officeart/2008/layout/HexagonCluster"/>
    <dgm:cxn modelId="{9C57CB01-BCD1-404F-B0D8-41E9DD8CA1D2}" type="presParOf" srcId="{FB4D9676-D05D-4AC8-9A50-050E66DA8495}" destId="{D3995903-F8D0-4294-8D5C-491A11EE2160}" srcOrd="0" destOrd="0" presId="urn:microsoft.com/office/officeart/2008/layout/HexagonCluster"/>
    <dgm:cxn modelId="{B485EA96-044F-4EB0-B99A-FB608A6F6BA9}" type="presParOf" srcId="{57C44DE0-13D0-4991-BD13-327AAE03B328}" destId="{9ED58B09-F327-4ECF-94B0-F73D1031DE1B}" srcOrd="26" destOrd="0" presId="urn:microsoft.com/office/officeart/2008/layout/HexagonCluster"/>
    <dgm:cxn modelId="{9634F09C-9B3C-4087-A79F-9B34211B6BA0}" type="presParOf" srcId="{9ED58B09-F327-4ECF-94B0-F73D1031DE1B}" destId="{D252E1DB-1063-474E-BBDD-7391E57A3465}" srcOrd="0" destOrd="0" presId="urn:microsoft.com/office/officeart/2008/layout/HexagonCluster"/>
    <dgm:cxn modelId="{FF9E7643-7870-4FD2-9C67-09D99202C90B}" type="presParOf" srcId="{57C44DE0-13D0-4991-BD13-327AAE03B328}" destId="{6F72D4B0-2103-419B-AE36-7908F1EA31CB}" srcOrd="27" destOrd="0" presId="urn:microsoft.com/office/officeart/2008/layout/HexagonCluster"/>
    <dgm:cxn modelId="{20A3ED19-7C6B-4F4B-97F9-0371EB7B0B55}" type="presParOf" srcId="{6F72D4B0-2103-419B-AE36-7908F1EA31CB}" destId="{40E2C310-E1DB-453F-A14E-8B432253D35D}" srcOrd="0" destOrd="0" presId="urn:microsoft.com/office/officeart/2008/layout/HexagonCluster"/>
    <dgm:cxn modelId="{5E7A2009-BF62-4F2C-97BF-3FFB5BB2BDB0}" type="presParOf" srcId="{57C44DE0-13D0-4991-BD13-327AAE03B328}" destId="{9A8E4FDB-1FB1-4B48-B096-F421CEA08A92}" srcOrd="28" destOrd="0" presId="urn:microsoft.com/office/officeart/2008/layout/HexagonCluster"/>
    <dgm:cxn modelId="{BA470F6D-A5D4-48F5-981B-26C321C5F9B7}" type="presParOf" srcId="{9A8E4FDB-1FB1-4B48-B096-F421CEA08A92}" destId="{91603E6D-2BD8-4977-8190-CD43C963F061}" srcOrd="0" destOrd="0" presId="urn:microsoft.com/office/officeart/2008/layout/HexagonCluster"/>
    <dgm:cxn modelId="{38DE8F29-71AF-4100-A7F6-65997071F0FC}" type="presParOf" srcId="{57C44DE0-13D0-4991-BD13-327AAE03B328}" destId="{195D58E3-3C44-46D4-B89A-8B0E58005B8D}" srcOrd="29" destOrd="0" presId="urn:microsoft.com/office/officeart/2008/layout/HexagonCluster"/>
    <dgm:cxn modelId="{E063B5F5-5487-4A0F-8625-27A3E0CE0CCD}" type="presParOf" srcId="{195D58E3-3C44-46D4-B89A-8B0E58005B8D}" destId="{8C5525EF-68E7-4E6B-9323-68071B227CEC}" srcOrd="0" destOrd="0" presId="urn:microsoft.com/office/officeart/2008/layout/HexagonCluster"/>
    <dgm:cxn modelId="{D32D8844-3A67-4CE8-AE47-E260A4767656}" type="presParOf" srcId="{57C44DE0-13D0-4991-BD13-327AAE03B328}" destId="{4819C0B2-B0C9-4C73-A29E-69764C41B99A}" srcOrd="30" destOrd="0" presId="urn:microsoft.com/office/officeart/2008/layout/HexagonCluster"/>
    <dgm:cxn modelId="{CCA1E38F-F9E2-4AE8-B8EE-7C42642E38A7}" type="presParOf" srcId="{4819C0B2-B0C9-4C73-A29E-69764C41B99A}" destId="{EC4E754F-36EE-4A8D-93CD-A43329FB9952}" srcOrd="0" destOrd="0" presId="urn:microsoft.com/office/officeart/2008/layout/HexagonCluster"/>
    <dgm:cxn modelId="{06CB9281-6D27-435E-8A9D-D287A1EB3DFF}" type="presParOf" srcId="{57C44DE0-13D0-4991-BD13-327AAE03B328}" destId="{FCBDCA3F-4DCB-429C-BBE7-F5A8E4F5BBA5}" srcOrd="31" destOrd="0" presId="urn:microsoft.com/office/officeart/2008/layout/HexagonCluster"/>
    <dgm:cxn modelId="{D475F17A-5CAF-4AE7-BC89-2A272D9D5D8B}" type="presParOf" srcId="{FCBDCA3F-4DCB-429C-BBE7-F5A8E4F5BBA5}" destId="{9D095E82-3DEE-4A8F-A0FB-787D07E5E68E}" srcOrd="0" destOrd="0" presId="urn:microsoft.com/office/officeart/2008/layout/HexagonCluster"/>
    <dgm:cxn modelId="{DC79B0F0-C2F2-455C-ADDC-2A604C7BBD67}" type="presParOf" srcId="{57C44DE0-13D0-4991-BD13-327AAE03B328}" destId="{F0089AF2-0C65-4930-A6F5-F68817CF7005}" srcOrd="32" destOrd="0" presId="urn:microsoft.com/office/officeart/2008/layout/HexagonCluster"/>
    <dgm:cxn modelId="{77C29E31-422B-4B93-B67D-AA65F7223FEB}" type="presParOf" srcId="{F0089AF2-0C65-4930-A6F5-F68817CF7005}" destId="{5E2F4EF8-82E6-44ED-914E-455D58EC0A2F}" srcOrd="0" destOrd="0" presId="urn:microsoft.com/office/officeart/2008/layout/HexagonCluster"/>
    <dgm:cxn modelId="{52776412-2BD0-4253-BC4A-B9A5541E9957}" type="presParOf" srcId="{57C44DE0-13D0-4991-BD13-327AAE03B328}" destId="{DDD58EDB-DC7C-4C62-900D-F9A09C3F1A36}" srcOrd="33" destOrd="0" presId="urn:microsoft.com/office/officeart/2008/layout/HexagonCluster"/>
    <dgm:cxn modelId="{C68F0982-F87C-4542-B78D-B1FC2A2A762A}" type="presParOf" srcId="{DDD58EDB-DC7C-4C62-900D-F9A09C3F1A36}" destId="{3158F1EA-E07B-445D-ACF4-61B0A7232915}" srcOrd="0" destOrd="0" presId="urn:microsoft.com/office/officeart/2008/layout/HexagonCluster"/>
    <dgm:cxn modelId="{88C5BEAF-2BAD-4759-9EF4-683DD49D1076}" type="presParOf" srcId="{57C44DE0-13D0-4991-BD13-327AAE03B328}" destId="{AB9FAA0C-627A-4191-A608-C94E282CD810}" srcOrd="34" destOrd="0" presId="urn:microsoft.com/office/officeart/2008/layout/HexagonCluster"/>
    <dgm:cxn modelId="{61316CE3-C1B1-4187-9FDF-9CF7E7E3D46B}" type="presParOf" srcId="{AB9FAA0C-627A-4191-A608-C94E282CD810}" destId="{480B319F-6530-4A0C-BB74-53C7FD8439BF}" srcOrd="0" destOrd="0" presId="urn:microsoft.com/office/officeart/2008/layout/HexagonCluster"/>
    <dgm:cxn modelId="{99563B6A-1495-45AC-92CB-EA19B2DFA898}" type="presParOf" srcId="{57C44DE0-13D0-4991-BD13-327AAE03B328}" destId="{1E4405DF-DE49-425A-920F-9716F9B980B9}" srcOrd="35" destOrd="0" presId="urn:microsoft.com/office/officeart/2008/layout/HexagonCluster"/>
    <dgm:cxn modelId="{4258EE2E-9DAF-48EE-A4EB-6E8CF8606519}" type="presParOf" srcId="{1E4405DF-DE49-425A-920F-9716F9B980B9}" destId="{776CC04B-2268-4641-AE0F-DF3BE6484B4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2333E-F6CC-4073-821B-29323D683BB8}">
      <dsp:nvSpPr>
        <dsp:cNvPr id="0" name=""/>
        <dsp:cNvSpPr/>
      </dsp:nvSpPr>
      <dsp:spPr>
        <a:xfrm>
          <a:off x="0" y="2708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3E10C-86C8-41BD-B622-5B7E5BACB2E3}">
      <dsp:nvSpPr>
        <dsp:cNvPr id="0" name=""/>
        <dsp:cNvSpPr/>
      </dsp:nvSpPr>
      <dsp:spPr>
        <a:xfrm>
          <a:off x="0" y="2708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Containers</a:t>
          </a:r>
        </a:p>
      </dsp:txBody>
      <dsp:txXfrm>
        <a:off x="0" y="2708"/>
        <a:ext cx="4862446" cy="923438"/>
      </dsp:txXfrm>
    </dsp:sp>
    <dsp:sp modelId="{779270BB-E863-46E2-A6BF-8AAC1E756C7A}">
      <dsp:nvSpPr>
        <dsp:cNvPr id="0" name=""/>
        <dsp:cNvSpPr/>
      </dsp:nvSpPr>
      <dsp:spPr>
        <a:xfrm>
          <a:off x="0" y="926146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2D37E-6728-4056-B90C-BCBFF177C1E1}">
      <dsp:nvSpPr>
        <dsp:cNvPr id="0" name=""/>
        <dsp:cNvSpPr/>
      </dsp:nvSpPr>
      <dsp:spPr>
        <a:xfrm>
          <a:off x="0" y="926146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Kubernetes</a:t>
          </a:r>
        </a:p>
      </dsp:txBody>
      <dsp:txXfrm>
        <a:off x="0" y="926146"/>
        <a:ext cx="4862446" cy="923438"/>
      </dsp:txXfrm>
    </dsp:sp>
    <dsp:sp modelId="{6034907C-D2BC-4918-8EC5-664542E1312E}">
      <dsp:nvSpPr>
        <dsp:cNvPr id="0" name=""/>
        <dsp:cNvSpPr/>
      </dsp:nvSpPr>
      <dsp:spPr>
        <a:xfrm>
          <a:off x="0" y="1849585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285A6-91AA-4A8B-8659-ED1CA6CFBC31}">
      <dsp:nvSpPr>
        <dsp:cNvPr id="0" name=""/>
        <dsp:cNvSpPr/>
      </dsp:nvSpPr>
      <dsp:spPr>
        <a:xfrm>
          <a:off x="0" y="1849585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CI/CD with K8s</a:t>
          </a:r>
        </a:p>
      </dsp:txBody>
      <dsp:txXfrm>
        <a:off x="0" y="1849585"/>
        <a:ext cx="4862446" cy="923438"/>
      </dsp:txXfrm>
    </dsp:sp>
    <dsp:sp modelId="{620CEAD9-44E7-4492-ADBF-AE1B807F2C02}">
      <dsp:nvSpPr>
        <dsp:cNvPr id="0" name=""/>
        <dsp:cNvSpPr/>
      </dsp:nvSpPr>
      <dsp:spPr>
        <a:xfrm>
          <a:off x="0" y="2773023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6ACB5-1846-4D1C-8DAB-0A2A44C1E3A3}">
      <dsp:nvSpPr>
        <dsp:cNvPr id="0" name=""/>
        <dsp:cNvSpPr/>
      </dsp:nvSpPr>
      <dsp:spPr>
        <a:xfrm>
          <a:off x="0" y="2773023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Canary Deployment</a:t>
          </a:r>
        </a:p>
      </dsp:txBody>
      <dsp:txXfrm>
        <a:off x="0" y="2773023"/>
        <a:ext cx="4862446" cy="923438"/>
      </dsp:txXfrm>
    </dsp:sp>
    <dsp:sp modelId="{EC342443-76DD-4566-B517-E88A896701C2}">
      <dsp:nvSpPr>
        <dsp:cNvPr id="0" name=""/>
        <dsp:cNvSpPr/>
      </dsp:nvSpPr>
      <dsp:spPr>
        <a:xfrm>
          <a:off x="0" y="3696461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4B1B8-D7B4-4B83-A68E-23487444738D}">
      <dsp:nvSpPr>
        <dsp:cNvPr id="0" name=""/>
        <dsp:cNvSpPr/>
      </dsp:nvSpPr>
      <dsp:spPr>
        <a:xfrm>
          <a:off x="0" y="3696461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Serverless</a:t>
          </a:r>
        </a:p>
      </dsp:txBody>
      <dsp:txXfrm>
        <a:off x="0" y="3696461"/>
        <a:ext cx="4862446" cy="923438"/>
      </dsp:txXfrm>
    </dsp:sp>
    <dsp:sp modelId="{2D6D15E9-19D6-45B7-8606-BADE06F3D126}">
      <dsp:nvSpPr>
        <dsp:cNvPr id="0" name=""/>
        <dsp:cNvSpPr/>
      </dsp:nvSpPr>
      <dsp:spPr>
        <a:xfrm>
          <a:off x="0" y="4619900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DC721-F700-425A-BE60-D0A8DCC1E08A}">
      <dsp:nvSpPr>
        <dsp:cNvPr id="0" name=""/>
        <dsp:cNvSpPr/>
      </dsp:nvSpPr>
      <dsp:spPr>
        <a:xfrm>
          <a:off x="0" y="4619900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What Next?</a:t>
          </a:r>
        </a:p>
      </dsp:txBody>
      <dsp:txXfrm>
        <a:off x="0" y="4619900"/>
        <a:ext cx="4862446" cy="923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07B6D-0C27-4BFC-8C6F-8F149FB2F343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images</a:t>
          </a:r>
        </a:p>
      </dsp:txBody>
      <dsp:txXfrm>
        <a:off x="40127" y="1605038"/>
        <a:ext cx="1949441" cy="1141260"/>
      </dsp:txXfrm>
    </dsp:sp>
    <dsp:sp modelId="{5B4F5853-CCD7-4D55-9E07-BBFD7236041C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227119" y="2025346"/>
        <a:ext cx="299835" cy="300644"/>
      </dsp:txXfrm>
    </dsp:sp>
    <dsp:sp modelId="{C6872888-E6B8-4D6A-8070-ACE2392B7A29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Push into image registry</a:t>
          </a:r>
        </a:p>
      </dsp:txBody>
      <dsp:txXfrm>
        <a:off x="2868761" y="1605038"/>
        <a:ext cx="1949441" cy="1141260"/>
      </dsp:txXfrm>
    </dsp:sp>
    <dsp:sp modelId="{BBAEDD4C-FD49-473D-B1D9-15F54151F655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55754" y="2025346"/>
        <a:ext cx="299835" cy="300644"/>
      </dsp:txXfrm>
    </dsp:sp>
    <dsp:sp modelId="{041ACFAA-665C-4140-A908-4E855F4605B9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Security, vulnerability scanning</a:t>
          </a:r>
        </a:p>
      </dsp:txBody>
      <dsp:txXfrm>
        <a:off x="5697396" y="1605038"/>
        <a:ext cx="1949441" cy="1141260"/>
      </dsp:txXfrm>
    </dsp:sp>
    <dsp:sp modelId="{AC9F5475-608F-4102-8781-47371FAB49EE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884389" y="2025346"/>
        <a:ext cx="299835" cy="300644"/>
      </dsp:txXfrm>
    </dsp:sp>
    <dsp:sp modelId="{55A7AD11-494B-4C2A-BF26-C2747E28F90E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Run container</a:t>
          </a:r>
        </a:p>
      </dsp:txBody>
      <dsp:txXfrm>
        <a:off x="8526031" y="1605038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D29D4-A2B4-4C25-B7E6-7B5D0F69D3EF}">
      <dsp:nvSpPr>
        <dsp:cNvPr id="0" name=""/>
        <dsp:cNvSpPr/>
      </dsp:nvSpPr>
      <dsp:spPr>
        <a:xfrm>
          <a:off x="1829520" y="70327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49BA0-BC4B-4D3B-A81E-49F030CA18B9}">
      <dsp:nvSpPr>
        <dsp:cNvPr id="0" name=""/>
        <dsp:cNvSpPr/>
      </dsp:nvSpPr>
      <dsp:spPr>
        <a:xfrm>
          <a:off x="641520" y="311739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Demo</a:t>
          </a:r>
        </a:p>
      </dsp:txBody>
      <dsp:txXfrm>
        <a:off x="641520" y="3117390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768E-1C38-48F0-B9B1-320B3717BCFD}">
      <dsp:nvSpPr>
        <dsp:cNvPr id="0" name=""/>
        <dsp:cNvSpPr/>
      </dsp:nvSpPr>
      <dsp:spPr>
        <a:xfrm>
          <a:off x="1423995" y="1700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 as a Service</a:t>
          </a:r>
        </a:p>
      </dsp:txBody>
      <dsp:txXfrm>
        <a:off x="1423995" y="1700"/>
        <a:ext cx="5695981" cy="880666"/>
      </dsp:txXfrm>
    </dsp:sp>
    <dsp:sp modelId="{FCB755EC-3390-46DE-8517-4CFF7F1E9742}">
      <dsp:nvSpPr>
        <dsp:cNvPr id="0" name=""/>
        <dsp:cNvSpPr/>
      </dsp:nvSpPr>
      <dsp:spPr>
        <a:xfrm>
          <a:off x="0" y="1700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Function</a:t>
          </a:r>
        </a:p>
      </dsp:txBody>
      <dsp:txXfrm>
        <a:off x="0" y="1700"/>
        <a:ext cx="1423995" cy="880666"/>
      </dsp:txXfrm>
    </dsp:sp>
    <dsp:sp modelId="{4B3464AA-74FA-4195-BC2B-364CEF9113A4}">
      <dsp:nvSpPr>
        <dsp:cNvPr id="0" name=""/>
        <dsp:cNvSpPr/>
      </dsp:nvSpPr>
      <dsp:spPr>
        <a:xfrm>
          <a:off x="1423995" y="935207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Containerize functions and run on K8s</a:t>
          </a:r>
        </a:p>
      </dsp:txBody>
      <dsp:txXfrm>
        <a:off x="1423995" y="935207"/>
        <a:ext cx="5695981" cy="880666"/>
      </dsp:txXfrm>
    </dsp:sp>
    <dsp:sp modelId="{C2F0BFD0-1288-41BA-A490-FBF87D7AFA3A}">
      <dsp:nvSpPr>
        <dsp:cNvPr id="0" name=""/>
        <dsp:cNvSpPr/>
      </dsp:nvSpPr>
      <dsp:spPr>
        <a:xfrm>
          <a:off x="0" y="935207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Containerize</a:t>
          </a:r>
        </a:p>
      </dsp:txBody>
      <dsp:txXfrm>
        <a:off x="0" y="935207"/>
        <a:ext cx="1423995" cy="880666"/>
      </dsp:txXfrm>
    </dsp:sp>
    <dsp:sp modelId="{EDEEFC7B-3DF7-4618-A817-E996EFF712CA}">
      <dsp:nvSpPr>
        <dsp:cNvPr id="0" name=""/>
        <dsp:cNvSpPr/>
      </dsp:nvSpPr>
      <dsp:spPr>
        <a:xfrm>
          <a:off x="1423995" y="1868714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Event-Driven</a:t>
          </a:r>
        </a:p>
      </dsp:txBody>
      <dsp:txXfrm>
        <a:off x="1423995" y="1868714"/>
        <a:ext cx="5695981" cy="880666"/>
      </dsp:txXfrm>
    </dsp:sp>
    <dsp:sp modelId="{A815836E-FF0C-4D0F-8CCF-487B5210EDDD}">
      <dsp:nvSpPr>
        <dsp:cNvPr id="0" name=""/>
        <dsp:cNvSpPr/>
      </dsp:nvSpPr>
      <dsp:spPr>
        <a:xfrm>
          <a:off x="0" y="1868714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</a:t>
          </a:r>
        </a:p>
      </dsp:txBody>
      <dsp:txXfrm>
        <a:off x="0" y="1868714"/>
        <a:ext cx="1423995" cy="880666"/>
      </dsp:txXfrm>
    </dsp:sp>
    <dsp:sp modelId="{8ACB2AA4-A86A-4E05-BDDD-F2DB37A78071}">
      <dsp:nvSpPr>
        <dsp:cNvPr id="0" name=""/>
        <dsp:cNvSpPr/>
      </dsp:nvSpPr>
      <dsp:spPr>
        <a:xfrm>
          <a:off x="1423995" y="2802220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Scale on Kubernetes by events (rather than CPU, memory, …)</a:t>
          </a:r>
        </a:p>
      </dsp:txBody>
      <dsp:txXfrm>
        <a:off x="1423995" y="2802220"/>
        <a:ext cx="5695981" cy="880666"/>
      </dsp:txXfrm>
    </dsp:sp>
    <dsp:sp modelId="{E9E27D68-1F84-48E2-BCB8-7AFBB748840A}">
      <dsp:nvSpPr>
        <dsp:cNvPr id="0" name=""/>
        <dsp:cNvSpPr/>
      </dsp:nvSpPr>
      <dsp:spPr>
        <a:xfrm>
          <a:off x="0" y="2802220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Scale</a:t>
          </a:r>
        </a:p>
      </dsp:txBody>
      <dsp:txXfrm>
        <a:off x="0" y="2802220"/>
        <a:ext cx="1423995" cy="880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7C24-FDF7-490D-B800-FA1F904D94F4}">
      <dsp:nvSpPr>
        <dsp:cNvPr id="0" name=""/>
        <dsp:cNvSpPr/>
      </dsp:nvSpPr>
      <dsp:spPr>
        <a:xfrm>
          <a:off x="97043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 Containers (Docker)</a:t>
          </a:r>
        </a:p>
      </dsp:txBody>
      <dsp:txXfrm>
        <a:off x="144776" y="51054"/>
        <a:ext cx="2620721" cy="1534246"/>
      </dsp:txXfrm>
    </dsp:sp>
    <dsp:sp modelId="{61EC5112-551A-4700-9CC7-E007A815B608}">
      <dsp:nvSpPr>
        <dsp:cNvPr id="0" name=""/>
        <dsp:cNvSpPr/>
      </dsp:nvSpPr>
      <dsp:spPr>
        <a:xfrm>
          <a:off x="3052255" y="481370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52255" y="616093"/>
        <a:ext cx="403082" cy="404168"/>
      </dsp:txXfrm>
    </dsp:sp>
    <dsp:sp modelId="{21C74BF5-9B92-4EE3-83F1-C004EDD4CA4B}">
      <dsp:nvSpPr>
        <dsp:cNvPr id="0" name=""/>
        <dsp:cNvSpPr/>
      </dsp:nvSpPr>
      <dsp:spPr>
        <a:xfrm>
          <a:off x="3899706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Kubernetes architecture</a:t>
          </a:r>
        </a:p>
      </dsp:txBody>
      <dsp:txXfrm>
        <a:off x="3947439" y="51054"/>
        <a:ext cx="2620721" cy="1534246"/>
      </dsp:txXfrm>
    </dsp:sp>
    <dsp:sp modelId="{00AE1FBB-B127-4ECF-AEB2-D3DA51000D5C}">
      <dsp:nvSpPr>
        <dsp:cNvPr id="0" name=""/>
        <dsp:cNvSpPr/>
      </dsp:nvSpPr>
      <dsp:spPr>
        <a:xfrm>
          <a:off x="6854918" y="481370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54918" y="616093"/>
        <a:ext cx="403082" cy="404168"/>
      </dsp:txXfrm>
    </dsp:sp>
    <dsp:sp modelId="{1516B7E2-49A4-4CC9-9194-169B7BE1EF33}">
      <dsp:nvSpPr>
        <dsp:cNvPr id="0" name=""/>
        <dsp:cNvSpPr/>
      </dsp:nvSpPr>
      <dsp:spPr>
        <a:xfrm>
          <a:off x="7702368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Applying </a:t>
          </a:r>
          <a:r>
            <a:rPr lang="en-US" sz="3100" kern="1200" dirty="0" err="1"/>
            <a:t>GitOps</a:t>
          </a:r>
          <a:endParaRPr lang="en-US" sz="3100" kern="1200" dirty="0"/>
        </a:p>
      </dsp:txBody>
      <dsp:txXfrm>
        <a:off x="7750101" y="51054"/>
        <a:ext cx="2620721" cy="1534246"/>
      </dsp:txXfrm>
    </dsp:sp>
    <dsp:sp modelId="{434C126B-F071-4F6D-A159-A3BCCA9E8FA1}">
      <dsp:nvSpPr>
        <dsp:cNvPr id="0" name=""/>
        <dsp:cNvSpPr/>
      </dsp:nvSpPr>
      <dsp:spPr>
        <a:xfrm rot="5400000">
          <a:off x="8772546" y="18231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8858378" y="1872059"/>
        <a:ext cx="404168" cy="403082"/>
      </dsp:txXfrm>
    </dsp:sp>
    <dsp:sp modelId="{11119643-6A08-4844-8A34-153C32ECA3AD}">
      <dsp:nvSpPr>
        <dsp:cNvPr id="0" name=""/>
        <dsp:cNvSpPr/>
      </dsp:nvSpPr>
      <dsp:spPr>
        <a:xfrm>
          <a:off x="7702368" y="2719509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Canary Deployment</a:t>
          </a:r>
        </a:p>
      </dsp:txBody>
      <dsp:txXfrm>
        <a:off x="7750101" y="2767242"/>
        <a:ext cx="2620721" cy="1534246"/>
      </dsp:txXfrm>
    </dsp:sp>
    <dsp:sp modelId="{4683BC1F-E575-4EB9-A394-5F3ACF6036BD}">
      <dsp:nvSpPr>
        <dsp:cNvPr id="0" name=""/>
        <dsp:cNvSpPr/>
      </dsp:nvSpPr>
      <dsp:spPr>
        <a:xfrm rot="10800000">
          <a:off x="6887512" y="3197558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7060261" y="3332281"/>
        <a:ext cx="403082" cy="404168"/>
      </dsp:txXfrm>
    </dsp:sp>
    <dsp:sp modelId="{5452EFE7-6C09-4AE8-BBF7-8BF423124CC3}">
      <dsp:nvSpPr>
        <dsp:cNvPr id="0" name=""/>
        <dsp:cNvSpPr/>
      </dsp:nvSpPr>
      <dsp:spPr>
        <a:xfrm>
          <a:off x="3899706" y="2719509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Serverless on Kubernetes</a:t>
          </a:r>
        </a:p>
      </dsp:txBody>
      <dsp:txXfrm>
        <a:off x="3947439" y="2767242"/>
        <a:ext cx="2620721" cy="1534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72266-238D-4D66-B235-5B30A4839FDB}">
      <dsp:nvSpPr>
        <dsp:cNvPr id="0" name=""/>
        <dsp:cNvSpPr/>
      </dsp:nvSpPr>
      <dsp:spPr>
        <a:xfrm>
          <a:off x="1376262" y="2920207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</a:t>
          </a:r>
        </a:p>
      </dsp:txBody>
      <dsp:txXfrm>
        <a:off x="1624053" y="3132902"/>
        <a:ext cx="1104471" cy="948044"/>
      </dsp:txXfrm>
    </dsp:sp>
    <dsp:sp modelId="{B3821DD2-A1E9-4A76-81B1-00492913F7E5}">
      <dsp:nvSpPr>
        <dsp:cNvPr id="0" name=""/>
        <dsp:cNvSpPr/>
      </dsp:nvSpPr>
      <dsp:spPr>
        <a:xfrm>
          <a:off x="1414711" y="3534488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E86AA47-BD65-44BE-A401-CC5095888FA6}">
      <dsp:nvSpPr>
        <dsp:cNvPr id="0" name=""/>
        <dsp:cNvSpPr/>
      </dsp:nvSpPr>
      <dsp:spPr>
        <a:xfrm>
          <a:off x="0" y="2161053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DC0E27-F3E9-47EC-82D7-C7D9B6E431DB}">
      <dsp:nvSpPr>
        <dsp:cNvPr id="0" name=""/>
        <dsp:cNvSpPr/>
      </dsp:nvSpPr>
      <dsp:spPr>
        <a:xfrm>
          <a:off x="1095292" y="335222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51117F6-4E66-44A5-B29C-A5C9025F5298}">
      <dsp:nvSpPr>
        <dsp:cNvPr id="0" name=""/>
        <dsp:cNvSpPr/>
      </dsp:nvSpPr>
      <dsp:spPr>
        <a:xfrm>
          <a:off x="2753511" y="2156899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Networking</a:t>
          </a:r>
        </a:p>
      </dsp:txBody>
      <dsp:txXfrm>
        <a:off x="3001302" y="2369594"/>
        <a:ext cx="1104471" cy="948044"/>
      </dsp:txXfrm>
    </dsp:sp>
    <dsp:sp modelId="{46E39EA9-FCC8-45E7-B9B8-AD94FE559663}">
      <dsp:nvSpPr>
        <dsp:cNvPr id="0" name=""/>
        <dsp:cNvSpPr/>
      </dsp:nvSpPr>
      <dsp:spPr>
        <a:xfrm>
          <a:off x="3854718" y="334495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BA3696E-E049-42B8-A7ED-FDF4707F9BED}">
      <dsp:nvSpPr>
        <dsp:cNvPr id="0" name=""/>
        <dsp:cNvSpPr/>
      </dsp:nvSpPr>
      <dsp:spPr>
        <a:xfrm>
          <a:off x="4129773" y="2917611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9BC43A-1B7C-4609-9739-FE7066E36BC4}">
      <dsp:nvSpPr>
        <dsp:cNvPr id="0" name=""/>
        <dsp:cNvSpPr/>
      </dsp:nvSpPr>
      <dsp:spPr>
        <a:xfrm>
          <a:off x="4168222" y="3528776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8446F61-2870-41C6-8710-EA21B2801168}">
      <dsp:nvSpPr>
        <dsp:cNvPr id="0" name=""/>
        <dsp:cNvSpPr/>
      </dsp:nvSpPr>
      <dsp:spPr>
        <a:xfrm>
          <a:off x="1376262" y="1401899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Storage-Volumes</a:t>
          </a:r>
          <a:endParaRPr lang="en-US" sz="1600" kern="1200" dirty="0"/>
        </a:p>
      </dsp:txBody>
      <dsp:txXfrm>
        <a:off x="1624053" y="1614594"/>
        <a:ext cx="1104471" cy="948044"/>
      </dsp:txXfrm>
    </dsp:sp>
    <dsp:sp modelId="{BCD24399-3D7D-49A6-965C-D27D4A4D032F}">
      <dsp:nvSpPr>
        <dsp:cNvPr id="0" name=""/>
        <dsp:cNvSpPr/>
      </dsp:nvSpPr>
      <dsp:spPr>
        <a:xfrm>
          <a:off x="2465639" y="142059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512C62F-C572-41B6-BFE5-1A593E416D58}">
      <dsp:nvSpPr>
        <dsp:cNvPr id="0" name=""/>
        <dsp:cNvSpPr/>
      </dsp:nvSpPr>
      <dsp:spPr>
        <a:xfrm>
          <a:off x="2753511" y="638072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AB147F-FDC5-4F48-8EC6-D1E5D629D97E}">
      <dsp:nvSpPr>
        <dsp:cNvPr id="0" name=""/>
        <dsp:cNvSpPr/>
      </dsp:nvSpPr>
      <dsp:spPr>
        <a:xfrm>
          <a:off x="2798860" y="124664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F16B24-3F98-4B0B-B4E5-16F08BBF454E}">
      <dsp:nvSpPr>
        <dsp:cNvPr id="0" name=""/>
        <dsp:cNvSpPr/>
      </dsp:nvSpPr>
      <dsp:spPr>
        <a:xfrm>
          <a:off x="4129773" y="1398784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Chaos Engineering</a:t>
          </a:r>
        </a:p>
      </dsp:txBody>
      <dsp:txXfrm>
        <a:off x="4377564" y="1611479"/>
        <a:ext cx="1104471" cy="948044"/>
      </dsp:txXfrm>
    </dsp:sp>
    <dsp:sp modelId="{F5336BAA-489F-40CB-9B52-DFEE69C3F28F}">
      <dsp:nvSpPr>
        <dsp:cNvPr id="0" name=""/>
        <dsp:cNvSpPr/>
      </dsp:nvSpPr>
      <dsp:spPr>
        <a:xfrm>
          <a:off x="5513923" y="200735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1E9F0F-AE35-4C2D-81D2-46BCD4AC4D09}">
      <dsp:nvSpPr>
        <dsp:cNvPr id="0" name=""/>
        <dsp:cNvSpPr/>
      </dsp:nvSpPr>
      <dsp:spPr>
        <a:xfrm>
          <a:off x="5506036" y="2170919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82E901-3983-4E94-8DAB-4C4A8315A65B}">
      <dsp:nvSpPr>
        <dsp:cNvPr id="0" name=""/>
        <dsp:cNvSpPr/>
      </dsp:nvSpPr>
      <dsp:spPr>
        <a:xfrm>
          <a:off x="5817568" y="219584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54D851-3B80-4801-B88B-E853973B75E3}">
      <dsp:nvSpPr>
        <dsp:cNvPr id="0" name=""/>
        <dsp:cNvSpPr/>
      </dsp:nvSpPr>
      <dsp:spPr>
        <a:xfrm>
          <a:off x="5506036" y="652611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Service Mesh</a:t>
          </a:r>
        </a:p>
      </dsp:txBody>
      <dsp:txXfrm>
        <a:off x="5753827" y="865306"/>
        <a:ext cx="1104471" cy="948044"/>
      </dsp:txXfrm>
    </dsp:sp>
    <dsp:sp modelId="{B73CDA63-F5A5-4F30-931C-1E8241DE68C6}">
      <dsp:nvSpPr>
        <dsp:cNvPr id="0" name=""/>
        <dsp:cNvSpPr/>
      </dsp:nvSpPr>
      <dsp:spPr>
        <a:xfrm>
          <a:off x="6890186" y="1268450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C72E0AC-7F0E-4676-8FC3-B9033F7D028C}">
      <dsp:nvSpPr>
        <dsp:cNvPr id="0" name=""/>
        <dsp:cNvSpPr/>
      </dsp:nvSpPr>
      <dsp:spPr>
        <a:xfrm>
          <a:off x="6883284" y="1419035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03628A-8F00-4F83-95F7-31A8D612A3B7}">
      <dsp:nvSpPr>
        <dsp:cNvPr id="0" name=""/>
        <dsp:cNvSpPr/>
      </dsp:nvSpPr>
      <dsp:spPr>
        <a:xfrm>
          <a:off x="7201718" y="144967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0BFD2BA-1295-433A-8F3F-BA47DC17AB75}">
      <dsp:nvSpPr>
        <dsp:cNvPr id="0" name=""/>
        <dsp:cNvSpPr/>
      </dsp:nvSpPr>
      <dsp:spPr>
        <a:xfrm>
          <a:off x="6883284" y="2935265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Platforms</a:t>
          </a:r>
        </a:p>
      </dsp:txBody>
      <dsp:txXfrm>
        <a:off x="7131075" y="3147960"/>
        <a:ext cx="1104471" cy="948044"/>
      </dsp:txXfrm>
    </dsp:sp>
    <dsp:sp modelId="{FFFC74BF-801E-4F00-AA77-95EB20AB9059}">
      <dsp:nvSpPr>
        <dsp:cNvPr id="0" name=""/>
        <dsp:cNvSpPr/>
      </dsp:nvSpPr>
      <dsp:spPr>
        <a:xfrm>
          <a:off x="7199746" y="4138384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AFAE8B-924D-4C0A-B4A1-DBB2A9FD3297}">
      <dsp:nvSpPr>
        <dsp:cNvPr id="0" name=""/>
        <dsp:cNvSpPr/>
      </dsp:nvSpPr>
      <dsp:spPr>
        <a:xfrm>
          <a:off x="5506036" y="3687150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368E8E-E463-4F6A-937F-9F68E8675C08}">
      <dsp:nvSpPr>
        <dsp:cNvPr id="0" name=""/>
        <dsp:cNvSpPr/>
      </dsp:nvSpPr>
      <dsp:spPr>
        <a:xfrm>
          <a:off x="6903002" y="4290007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C2F7ED2-1967-4473-B208-008D19E84D23}">
      <dsp:nvSpPr>
        <dsp:cNvPr id="0" name=""/>
        <dsp:cNvSpPr/>
      </dsp:nvSpPr>
      <dsp:spPr>
        <a:xfrm>
          <a:off x="2752525" y="3678842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Multi-Tenancy</a:t>
          </a:r>
        </a:p>
      </dsp:txBody>
      <dsp:txXfrm>
        <a:off x="3000316" y="3891537"/>
        <a:ext cx="1104471" cy="948044"/>
      </dsp:txXfrm>
    </dsp:sp>
    <dsp:sp modelId="{D3995903-F8D0-4294-8D5C-491A11EE2160}">
      <dsp:nvSpPr>
        <dsp:cNvPr id="0" name=""/>
        <dsp:cNvSpPr/>
      </dsp:nvSpPr>
      <dsp:spPr>
        <a:xfrm>
          <a:off x="2797874" y="428741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52E1DB-1063-474E-BBDD-7391E57A3465}">
      <dsp:nvSpPr>
        <dsp:cNvPr id="0" name=""/>
        <dsp:cNvSpPr/>
      </dsp:nvSpPr>
      <dsp:spPr>
        <a:xfrm>
          <a:off x="1375276" y="4442149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E2C310-E1DB-453F-A14E-8B432253D35D}">
      <dsp:nvSpPr>
        <dsp:cNvPr id="0" name=""/>
        <dsp:cNvSpPr/>
      </dsp:nvSpPr>
      <dsp:spPr>
        <a:xfrm>
          <a:off x="2464653" y="4461362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1603E6D-2BD8-4977-8190-CD43C963F061}">
      <dsp:nvSpPr>
        <dsp:cNvPr id="0" name=""/>
        <dsp:cNvSpPr/>
      </dsp:nvSpPr>
      <dsp:spPr>
        <a:xfrm>
          <a:off x="8252646" y="3704804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Observability</a:t>
          </a:r>
        </a:p>
      </dsp:txBody>
      <dsp:txXfrm>
        <a:off x="8500437" y="3917499"/>
        <a:ext cx="1104471" cy="948044"/>
      </dsp:txXfrm>
    </dsp:sp>
    <dsp:sp modelId="{8C5525EF-68E7-4E6B-9323-68071B227CEC}">
      <dsp:nvSpPr>
        <dsp:cNvPr id="0" name=""/>
        <dsp:cNvSpPr/>
      </dsp:nvSpPr>
      <dsp:spPr>
        <a:xfrm>
          <a:off x="8570094" y="490792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4E754F-36EE-4A8D-93CD-A43329FB9952}">
      <dsp:nvSpPr>
        <dsp:cNvPr id="0" name=""/>
        <dsp:cNvSpPr/>
      </dsp:nvSpPr>
      <dsp:spPr>
        <a:xfrm>
          <a:off x="6876383" y="4457208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095E82-3DEE-4A8F-A0FB-787D07E5E68E}">
      <dsp:nvSpPr>
        <dsp:cNvPr id="0" name=""/>
        <dsp:cNvSpPr/>
      </dsp:nvSpPr>
      <dsp:spPr>
        <a:xfrm>
          <a:off x="8273349" y="5060065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2F4EF8-82E6-44ED-914E-455D58EC0A2F}">
      <dsp:nvSpPr>
        <dsp:cNvPr id="0" name=""/>
        <dsp:cNvSpPr/>
      </dsp:nvSpPr>
      <dsp:spPr>
        <a:xfrm>
          <a:off x="8258561" y="667670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Extensions</a:t>
          </a:r>
        </a:p>
      </dsp:txBody>
      <dsp:txXfrm>
        <a:off x="8506352" y="880365"/>
        <a:ext cx="1104471" cy="948044"/>
      </dsp:txXfrm>
    </dsp:sp>
    <dsp:sp modelId="{3158F1EA-E07B-445D-ACF4-61B0A7232915}">
      <dsp:nvSpPr>
        <dsp:cNvPr id="0" name=""/>
        <dsp:cNvSpPr/>
      </dsp:nvSpPr>
      <dsp:spPr>
        <a:xfrm>
          <a:off x="9365684" y="1875462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80B319F-6530-4A0C-BB74-53C7FD8439BF}">
      <dsp:nvSpPr>
        <dsp:cNvPr id="0" name=""/>
        <dsp:cNvSpPr/>
      </dsp:nvSpPr>
      <dsp:spPr>
        <a:xfrm>
          <a:off x="8258561" y="2183900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6CC04B-2268-4641-AE0F-DF3BE6484B45}">
      <dsp:nvSpPr>
        <dsp:cNvPr id="0" name=""/>
        <dsp:cNvSpPr/>
      </dsp:nvSpPr>
      <dsp:spPr>
        <a:xfrm>
          <a:off x="9365684" y="219220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0EBAE-7607-4570-8B0B-5E50823A1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45374-B8E1-4DDE-A943-E4229E262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1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45374-B8E1-4DDE-A943-E4229E262A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44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2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94F6-C170-4482-9249-6941F363C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0E49-C1C0-4496-B8C5-76C3514D3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0CC5-477B-42B5-B0A5-B675D80C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1950-361D-4D99-BA1C-87EC3BE3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646E-44A1-453D-AFF1-47DD5692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241D-82CA-467E-8F22-C8EEB21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11DE0-2922-44DF-B5B5-EEDA2AC9C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9556-44B4-4F7E-B182-8A92C3F0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8F11-1A33-4AC6-8291-A5469144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72117-D676-40C0-90B8-3011F122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9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FA721-B671-49F9-B6DB-B048BB75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477BB-CFAE-4AC0-A292-FCE7427B4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53B92-C4DE-4C0E-A3D0-F1AE6418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9F9-9D4D-4CBD-983E-7BE80CED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6DA6-0455-4A89-BF80-92DD4518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064B-94F4-4B85-8FED-495A3C7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CB28-A17A-4B12-9E92-6FEDF220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ABB2-E6DA-46E9-ACE1-1BB32A08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F3DFA-D546-423E-87DD-50026AFF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1DFD6-94E7-4F05-8CE3-BB12D400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3250-15B1-4F38-B9DE-3C4B204C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FC18-5608-4621-B5AF-EE0D407FC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F3368-7F54-467E-8F4A-11D46985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C4FC-21B3-4016-9929-22F23A99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EC27-1A94-4E76-8549-9DA7C69A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7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6606-31C8-4952-8AC9-82913252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4154-F2EC-4AE7-9961-7DF03B90B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8F88E-F1EF-4F2F-8260-2B81C7A0C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2C6ED-9E5A-4F14-99E9-294DE620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021FC-7DC1-4B7A-8F9B-9F8CC8A6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65E2-E8BE-4F0D-A3AE-BBED58AB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4464-C4D4-418A-A72D-5D8BF198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3FD2-29FD-4E02-8665-4DFB2168B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4573B-D379-4978-8700-EC3F820DC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BE29E-2BB0-4045-93D4-3EE299BB9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A19E5-B4B1-428B-BA2A-E4FDD7041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A278B2-0E7B-4D53-8620-94941EA1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F3019-DF7C-4E7F-9A59-36C45A57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2E775-65B4-44D9-B95D-C5C3EE48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0B48-AA51-419B-A981-50BF664C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5FED9-23CC-4A99-A346-7661BCF0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A8D05-236E-4E9E-A245-67CA36C3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4418E-D287-48A4-ABE5-F06CB79A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72653-1333-4593-B02B-8C9B8CA5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29761-D3DA-41B3-AB93-48AF6A01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EDA2E-1B94-41B5-A3E1-9E5E1527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1073-DEDB-45A4-8E25-1C58BE9C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F8D2-2833-4F56-90F1-1B3150178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F5674-50D7-484B-A5C4-00699EA93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FBD42-3D30-4375-B798-AD13100D2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E3224-6B72-4737-A260-53C77311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CE70B-D1E3-4A8A-8D1B-50300DF6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0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96CA-BBCE-4E7C-8338-DB4D72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184E0-86AA-4349-AD8D-B45B097FD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00289-FB6C-4EF0-BE1E-7B67E6714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32F87-F0BC-473A-8073-2414A24F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F4D7-9690-4EE4-BB5A-34584EBB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C4FBF-86D5-4C0B-ADF8-75AD5D3F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2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B0B2B-2326-4EE0-9892-A0EC266C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53C1-BDA9-4160-AA78-74541875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144CB-7F1E-472E-AEA4-3B4BBB230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D94E0-86BF-4E12-980A-B36C99D448D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A04B5-67FD-4B51-9D6A-039088243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DCB8-6250-4B52-AB3C-AC1CCB2DA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1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1640-0FED-496F-B268-5EC5F4CF8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Introduction to Kubernetes: Containers Orchestrator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1A665-B0E5-4C0E-AA4F-A8D2920D6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Rina Ahmed</a:t>
            </a:r>
            <a:endParaRPr lang="en-US" dirty="0"/>
          </a:p>
          <a:p>
            <a:pPr algn="l"/>
            <a:r>
              <a:rPr lang="en-US" dirty="0"/>
              <a:t>Casimir Compaore</a:t>
            </a:r>
            <a:endParaRPr lang="en-US" dirty="0">
              <a:cs typeface="Calibri"/>
            </a:endParaRPr>
          </a:p>
          <a:p>
            <a:pPr algn="l"/>
            <a:r>
              <a:rPr lang="en-US" dirty="0"/>
              <a:t>SGIS – Safeguards – IAEA 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856A4-8FFD-4EF7-988D-FC3829EFB0D7}"/>
              </a:ext>
            </a:extLst>
          </p:cNvPr>
          <p:cNvSpPr txBox="1"/>
          <p:nvPr/>
        </p:nvSpPr>
        <p:spPr>
          <a:xfrm>
            <a:off x="5314123" y="324679"/>
            <a:ext cx="6377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3600">
                <a:solidFill>
                  <a:schemeClr val="bg1"/>
                </a:solidFill>
              </a:rPr>
              <a:t>TechSpark</a:t>
            </a:r>
          </a:p>
          <a:p>
            <a:pPr algn="r"/>
            <a:r>
              <a:rPr lang="de-AT" sz="2400" i="1">
                <a:solidFill>
                  <a:schemeClr val="bg1"/>
                </a:solidFill>
              </a:rPr>
              <a:t>The IAEA Tech Talks</a:t>
            </a:r>
            <a:endParaRPr lang="en-US" sz="2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7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0A588-EABD-45E8-B48E-525BA2DB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Canary Deployment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D2A521-4952-4B98-BA86-AC5B2492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27" y="790796"/>
            <a:ext cx="6448288" cy="23253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307D-550C-4414-86BB-E948D568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58" y="3476555"/>
            <a:ext cx="8332826" cy="1426511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Have multiple version of containerized applications</a:t>
            </a:r>
          </a:p>
          <a:p>
            <a:r>
              <a:rPr lang="en-US" dirty="0"/>
              <a:t>Split traffic to route to both versions according to rules</a:t>
            </a:r>
          </a:p>
          <a:p>
            <a:r>
              <a:rPr lang="en-US" dirty="0"/>
              <a:t>Preview features in advance</a:t>
            </a:r>
          </a:p>
        </p:txBody>
      </p:sp>
    </p:spTree>
    <p:extLst>
      <p:ext uri="{BB962C8B-B14F-4D97-AF65-F5344CB8AC3E}">
        <p14:creationId xmlns:p14="http://schemas.microsoft.com/office/powerpoint/2010/main" val="380620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B5B7E-EF32-402A-9829-CA8EE791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65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Serverless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974EA2C-5B75-4A1D-AC90-5E5BB4FF8301}"/>
              </a:ext>
            </a:extLst>
          </p:cNvPr>
          <p:cNvSpPr txBox="1">
            <a:spLocks/>
          </p:cNvSpPr>
          <p:nvPr/>
        </p:nvSpPr>
        <p:spPr>
          <a:xfrm>
            <a:off x="4035377" y="1838509"/>
            <a:ext cx="7119977" cy="8239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2E5C90"/>
                </a:solidFill>
              </a:rPr>
              <a:t>Serverless programming model with Kubernetes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7AE7F13-351D-4A14-A591-C555F7F54392}"/>
              </a:ext>
            </a:extLst>
          </p:cNvPr>
          <p:cNvSpPr txBox="1">
            <a:spLocks/>
          </p:cNvSpPr>
          <p:nvPr/>
        </p:nvSpPr>
        <p:spPr>
          <a:xfrm>
            <a:off x="751951" y="2054962"/>
            <a:ext cx="3120742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[Serverless Kubernetes]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D6C2A3F-D9C0-41CE-9A89-65983F0DA065}"/>
              </a:ext>
            </a:extLst>
          </p:cNvPr>
          <p:cNvSpPr txBox="1">
            <a:spLocks/>
          </p:cNvSpPr>
          <p:nvPr/>
        </p:nvSpPr>
        <p:spPr>
          <a:xfrm>
            <a:off x="751950" y="2878874"/>
            <a:ext cx="2857081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Do not manage the cluster</a:t>
            </a:r>
          </a:p>
          <a:p>
            <a:r>
              <a:rPr lang="en-US" sz="2000" dirty="0"/>
              <a:t>Hosted Container Instances</a:t>
            </a:r>
          </a:p>
          <a:p>
            <a:r>
              <a:rPr lang="en-US" sz="2000" dirty="0">
                <a:solidFill>
                  <a:srgbClr val="C9663F"/>
                </a:solidFill>
              </a:rPr>
              <a:t>We are not talking about this today. </a:t>
            </a:r>
            <a:r>
              <a:rPr lang="en-US" sz="2000" dirty="0">
                <a:solidFill>
                  <a:srgbClr val="C9663F"/>
                </a:solidFill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C9663F"/>
              </a:solidFill>
            </a:endParaRPr>
          </a:p>
        </p:txBody>
      </p:sp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1F491ABB-7E4D-44B2-BD94-91CF5B7F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081374"/>
              </p:ext>
            </p:extLst>
          </p:nvPr>
        </p:nvGraphicFramePr>
        <p:xfrm>
          <a:off x="4147573" y="2878874"/>
          <a:ext cx="711997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235E-05AF-48A3-A376-19F75BEF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You saw today 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5D7DCE-89F8-4AD0-A825-631487A95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6472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933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6CC6B-E27C-459D-B018-8F64B9B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8" y="44691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What Next?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52E953-C1D7-4CFF-846A-AD651FFF0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6924998"/>
              </p:ext>
            </p:extLst>
          </p:nvPr>
        </p:nvGraphicFramePr>
        <p:xfrm>
          <a:off x="2043953" y="316286"/>
          <a:ext cx="9858615" cy="646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9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E50FF-5BB9-4992-B085-97AE6116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960C352E-846B-476C-856B-962BEEE5B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414259"/>
              </p:ext>
            </p:extLst>
          </p:nvPr>
        </p:nvGraphicFramePr>
        <p:xfrm>
          <a:off x="6503158" y="649480"/>
          <a:ext cx="48624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31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9A2B8-35D0-43AF-8B42-20C41BA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/>
              <a:t>Keywords on us </a:t>
            </a:r>
            <a:r>
              <a:rPr lang="en-US" sz="4000">
                <a:sym typeface="Wingdings" panose="05000000000000000000" pitchFamily="2" charset="2"/>
              </a:rPr>
              <a:t></a:t>
            </a:r>
            <a:endParaRPr lang="en-US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A4E95-C407-4732-AB7C-2DD7BEE6E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3443069"/>
            <a:ext cx="4483324" cy="1958325"/>
          </a:xfrm>
        </p:spPr>
        <p:txBody>
          <a:bodyPr>
            <a:normAutofit/>
          </a:bodyPr>
          <a:lstStyle/>
          <a:p>
            <a:r>
              <a:rPr lang="en-US"/>
              <a:t>SGIS TechLead</a:t>
            </a:r>
          </a:p>
          <a:p>
            <a:r>
              <a:rPr lang="en-US"/>
              <a:t>Kubernetes Whisperer</a:t>
            </a:r>
          </a:p>
          <a:p>
            <a:r>
              <a:rPr lang="en-US"/>
              <a:t>Soccer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1EBC1-011B-4C70-8A65-36F126AA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2372" y="3427338"/>
            <a:ext cx="4554501" cy="1684160"/>
          </a:xfrm>
        </p:spPr>
        <p:txBody>
          <a:bodyPr>
            <a:normAutofit/>
          </a:bodyPr>
          <a:lstStyle/>
          <a:p>
            <a:r>
              <a:rPr lang="en-US"/>
              <a:t>SGIS TechLead</a:t>
            </a:r>
          </a:p>
          <a:p>
            <a:r>
              <a:rPr lang="en-US"/>
              <a:t>Technical Evangelist</a:t>
            </a:r>
          </a:p>
          <a:p>
            <a:r>
              <a:rPr lang="en-US"/>
              <a:t>Philosophy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1C05A-0627-4D7D-B092-DFE856860EA7}"/>
              </a:ext>
            </a:extLst>
          </p:cNvPr>
          <p:cNvSpPr txBox="1"/>
          <p:nvPr/>
        </p:nvSpPr>
        <p:spPr>
          <a:xfrm rot="21051534">
            <a:off x="1491105" y="2583487"/>
            <a:ext cx="203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b="1">
                <a:solidFill>
                  <a:srgbClr val="2E5C90"/>
                </a:solidFill>
                <a:latin typeface="Bradley Hand ITC" panose="03070402050302030203" pitchFamily="66" charset="0"/>
              </a:rPr>
              <a:t>Casimir</a:t>
            </a:r>
            <a:endParaRPr lang="en-US" sz="3600" b="1">
              <a:solidFill>
                <a:srgbClr val="2E5C9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F4298-96D6-4027-9261-3C9F28C6364D}"/>
              </a:ext>
            </a:extLst>
          </p:cNvPr>
          <p:cNvSpPr txBox="1"/>
          <p:nvPr/>
        </p:nvSpPr>
        <p:spPr>
          <a:xfrm rot="21035042">
            <a:off x="6051566" y="2556663"/>
            <a:ext cx="203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b="1">
                <a:solidFill>
                  <a:srgbClr val="2E5C90"/>
                </a:solidFill>
                <a:latin typeface="Bradley Hand ITC" panose="03070402050302030203" pitchFamily="66" charset="0"/>
              </a:rPr>
              <a:t>Rina</a:t>
            </a:r>
            <a:endParaRPr lang="en-US" sz="3600" b="1">
              <a:solidFill>
                <a:srgbClr val="2E5C9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4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Forklift lifting a container in the yard">
            <a:extLst>
              <a:ext uri="{FF2B5EF4-FFF2-40B4-BE49-F238E27FC236}">
                <a16:creationId xmlns:a16="http://schemas.microsoft.com/office/drawing/2014/main" id="{FDEAA9A7-DAE6-4B6E-B5C3-293AC07F9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3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3BBFF-F39C-455F-A2FA-2197E150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" y="633110"/>
            <a:ext cx="3498273" cy="5864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9663F"/>
                </a:solidFill>
              </a:rPr>
              <a:t>Docker</a:t>
            </a:r>
            <a:r>
              <a:rPr lang="en-US" sz="3600" dirty="0"/>
              <a:t> is a framework to containerize applications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C9663F"/>
                </a:solidFill>
              </a:rPr>
              <a:t>Kubernetes</a:t>
            </a:r>
            <a:r>
              <a:rPr lang="en-US" sz="3600" dirty="0"/>
              <a:t> is an orchestration platform that manages all the containers running on your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71730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896B5-9C5C-4262-AF2A-E68BB34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Containers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A0CBD7-81A1-4C2E-BD82-C0B8FB8AF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567"/>
            <a:ext cx="5119255" cy="4097395"/>
          </a:xfrm>
        </p:spPr>
        <p:txBody>
          <a:bodyPr>
            <a:normAutofit/>
          </a:bodyPr>
          <a:lstStyle/>
          <a:p>
            <a:r>
              <a:rPr lang="en-US"/>
              <a:t>App decoupled from OS</a:t>
            </a:r>
            <a:br>
              <a:rPr lang="en-US"/>
            </a:br>
            <a:endParaRPr lang="en-US"/>
          </a:p>
          <a:p>
            <a:r>
              <a:rPr lang="en-US"/>
              <a:t>App packaged with its dependencies</a:t>
            </a:r>
            <a:br>
              <a:rPr lang="en-US"/>
            </a:br>
            <a:endParaRPr lang="en-US"/>
          </a:p>
          <a:p>
            <a:r>
              <a:rPr lang="en-US"/>
              <a:t>Immutable: app container does not change in Production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EF477-F0FB-4811-BDD5-E6C5B339B6CC}"/>
              </a:ext>
            </a:extLst>
          </p:cNvPr>
          <p:cNvSpPr/>
          <p:nvPr/>
        </p:nvSpPr>
        <p:spPr>
          <a:xfrm>
            <a:off x="6450676" y="5425440"/>
            <a:ext cx="4815315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2EEE1-3AAD-4CB6-80B1-70B0604E3BEA}"/>
              </a:ext>
            </a:extLst>
          </p:cNvPr>
          <p:cNvSpPr/>
          <p:nvPr/>
        </p:nvSpPr>
        <p:spPr>
          <a:xfrm>
            <a:off x="6450675" y="4676117"/>
            <a:ext cx="4837117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 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8D09C-67EB-4F96-BC00-8E3A15CF24BE}"/>
              </a:ext>
            </a:extLst>
          </p:cNvPr>
          <p:cNvSpPr/>
          <p:nvPr/>
        </p:nvSpPr>
        <p:spPr>
          <a:xfrm>
            <a:off x="6450675" y="3943131"/>
            <a:ext cx="4837117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 Engine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4CEE4-A16C-4E21-B63B-7F331503840D}"/>
              </a:ext>
            </a:extLst>
          </p:cNvPr>
          <p:cNvSpPr/>
          <p:nvPr/>
        </p:nvSpPr>
        <p:spPr>
          <a:xfrm>
            <a:off x="6450675" y="2063231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C2F52-51D1-4DCB-98F5-799CEE318D2F}"/>
              </a:ext>
            </a:extLst>
          </p:cNvPr>
          <p:cNvSpPr/>
          <p:nvPr/>
        </p:nvSpPr>
        <p:spPr>
          <a:xfrm>
            <a:off x="9759239" y="2079568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427B0A-5F2C-4377-96D9-9983B3937136}"/>
              </a:ext>
            </a:extLst>
          </p:cNvPr>
          <p:cNvSpPr/>
          <p:nvPr/>
        </p:nvSpPr>
        <p:spPr>
          <a:xfrm>
            <a:off x="8104957" y="2079568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70400-3306-45C6-BFAC-376C13311E9E}"/>
              </a:ext>
            </a:extLst>
          </p:cNvPr>
          <p:cNvSpPr/>
          <p:nvPr/>
        </p:nvSpPr>
        <p:spPr>
          <a:xfrm>
            <a:off x="6749935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77B22-BAE9-4BDD-ABF3-69D64751FD2A}"/>
              </a:ext>
            </a:extLst>
          </p:cNvPr>
          <p:cNvSpPr/>
          <p:nvPr/>
        </p:nvSpPr>
        <p:spPr>
          <a:xfrm>
            <a:off x="6749935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3A05E-3B70-4AD2-B2BA-53501E9C5246}"/>
              </a:ext>
            </a:extLst>
          </p:cNvPr>
          <p:cNvSpPr/>
          <p:nvPr/>
        </p:nvSpPr>
        <p:spPr>
          <a:xfrm>
            <a:off x="8372681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6C2DC4-4C4D-42B4-B6A4-58ECDBA11D71}"/>
              </a:ext>
            </a:extLst>
          </p:cNvPr>
          <p:cNvSpPr/>
          <p:nvPr/>
        </p:nvSpPr>
        <p:spPr>
          <a:xfrm>
            <a:off x="8372681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6108CB-C48D-4C75-8A3F-3374A2B70749}"/>
              </a:ext>
            </a:extLst>
          </p:cNvPr>
          <p:cNvSpPr/>
          <p:nvPr/>
        </p:nvSpPr>
        <p:spPr>
          <a:xfrm>
            <a:off x="10029685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7C75CE-F101-47B3-924C-CAD7D5905432}"/>
              </a:ext>
            </a:extLst>
          </p:cNvPr>
          <p:cNvSpPr/>
          <p:nvPr/>
        </p:nvSpPr>
        <p:spPr>
          <a:xfrm>
            <a:off x="10029685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</p:spTree>
    <p:extLst>
      <p:ext uri="{BB962C8B-B14F-4D97-AF65-F5344CB8AC3E}">
        <p14:creationId xmlns:p14="http://schemas.microsoft.com/office/powerpoint/2010/main" val="276408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B5B7E-EF32-402A-9829-CA8EE791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Containers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54E8F6-1F06-4C34-8CE6-7BFD08094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3012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263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FB1D2-FDE0-4C5C-8042-D8370C4A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Docker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ED214-8F11-4DC1-AD69-D059E599B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474887"/>
              </p:ext>
            </p:extLst>
          </p:nvPr>
        </p:nvGraphicFramePr>
        <p:xfrm>
          <a:off x="5968844" y="2112579"/>
          <a:ext cx="5603041" cy="4540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E5929E-2FB0-4D70-86AE-13DEA4EECF05}"/>
              </a:ext>
            </a:extLst>
          </p:cNvPr>
          <p:cNvSpPr txBox="1"/>
          <p:nvPr/>
        </p:nvSpPr>
        <p:spPr>
          <a:xfrm>
            <a:off x="538542" y="1985875"/>
            <a:ext cx="5032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Kubernetes runs a different container engine but supports Open Container Initiative (OCI) standard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Docker supports OCI</a:t>
            </a:r>
          </a:p>
        </p:txBody>
      </p:sp>
    </p:spTree>
    <p:extLst>
      <p:ext uri="{BB962C8B-B14F-4D97-AF65-F5344CB8AC3E}">
        <p14:creationId xmlns:p14="http://schemas.microsoft.com/office/powerpoint/2010/main" val="113480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DB0B4-404A-4054-9FFF-18309E65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</a:t>
            </a:r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FE27C5-BE28-4A47-AD47-4E18D266B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1" y="852043"/>
            <a:ext cx="7876342" cy="55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94F39-8D08-4CD3-A6F2-51DBB997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57" y="4230093"/>
            <a:ext cx="2132034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5400" dirty="0" err="1"/>
              <a:t>GitOps</a:t>
            </a:r>
            <a:endParaRPr lang="en-US" sz="5400" dirty="0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1E44E39-6606-47BA-AC3E-4852A1130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"/>
          <a:stretch/>
        </p:blipFill>
        <p:spPr>
          <a:xfrm>
            <a:off x="2875455" y="2438997"/>
            <a:ext cx="9185146" cy="39250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C30A-EE9C-4DB0-B3C6-F9771A3D4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91" y="641767"/>
            <a:ext cx="11551082" cy="1180106"/>
          </a:xfrm>
          <a:ln>
            <a:solidFill>
              <a:schemeClr val="bg1"/>
            </a:solidFill>
          </a:ln>
        </p:spPr>
        <p:txBody>
          <a:bodyPr numCol="2" anchor="t">
            <a:noAutofit/>
          </a:bodyPr>
          <a:lstStyle/>
          <a:p>
            <a:r>
              <a:rPr lang="en-US" sz="2400" dirty="0"/>
              <a:t>Describe </a:t>
            </a:r>
            <a:r>
              <a:rPr lang="en-US" sz="2400" b="1" dirty="0">
                <a:solidFill>
                  <a:srgbClr val="0070C0"/>
                </a:solidFill>
              </a:rPr>
              <a:t>Application/Environment </a:t>
            </a:r>
            <a:r>
              <a:rPr lang="de-AT" sz="2400" b="1" dirty="0" err="1">
                <a:solidFill>
                  <a:srgbClr val="0070C0"/>
                </a:solidFill>
              </a:rPr>
              <a:t>as</a:t>
            </a:r>
            <a:r>
              <a:rPr lang="de-AT" sz="2400" b="1" dirty="0">
                <a:solidFill>
                  <a:srgbClr val="0070C0"/>
                </a:solidFill>
              </a:rPr>
              <a:t> Code </a:t>
            </a:r>
            <a:r>
              <a:rPr lang="de-AT" sz="2400" dirty="0"/>
              <a:t>in a Git repository</a:t>
            </a:r>
          </a:p>
          <a:p>
            <a:r>
              <a:rPr lang="de-AT" sz="2400" dirty="0"/>
              <a:t>Trigger </a:t>
            </a:r>
            <a:r>
              <a:rPr lang="de-AT" sz="2400" b="1" dirty="0">
                <a:solidFill>
                  <a:srgbClr val="0070C0"/>
                </a:solidFill>
              </a:rPr>
              <a:t>CI/CD for Desired State </a:t>
            </a:r>
            <a:r>
              <a:rPr lang="de-AT" sz="2400" dirty="0"/>
              <a:t>and </a:t>
            </a:r>
            <a:r>
              <a:rPr lang="de-AT" sz="2400" dirty="0" err="1"/>
              <a:t>continuously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rgbClr val="0070C0"/>
                </a:solidFill>
              </a:rPr>
              <a:t>sync</a:t>
            </a:r>
            <a:endParaRPr lang="en-US" sz="2400" b="1" dirty="0" err="1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9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285</Words>
  <Application>Microsoft Office PowerPoint</Application>
  <PresentationFormat>Widescreen</PresentationFormat>
  <Paragraphs>93</Paragraphs>
  <Slides>13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Office Theme</vt:lpstr>
      <vt:lpstr>Introduction to Kubernetes: Containers Orchestrator</vt:lpstr>
      <vt:lpstr>Agenda</vt:lpstr>
      <vt:lpstr>Keywords on us </vt:lpstr>
      <vt:lpstr>PowerPoint Presentation</vt:lpstr>
      <vt:lpstr>Containers</vt:lpstr>
      <vt:lpstr>Containers</vt:lpstr>
      <vt:lpstr>Docker</vt:lpstr>
      <vt:lpstr>Kubernetes</vt:lpstr>
      <vt:lpstr>GitOps</vt:lpstr>
      <vt:lpstr>Canary Deployment</vt:lpstr>
      <vt:lpstr>Serverless</vt:lpstr>
      <vt:lpstr>You saw today …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Kubernetes</dc:title>
  <dc:creator>Rina Ahmed</dc:creator>
  <cp:lastModifiedBy>Rina Ahmed</cp:lastModifiedBy>
  <cp:revision>26</cp:revision>
  <dcterms:created xsi:type="dcterms:W3CDTF">2021-11-11T19:52:10Z</dcterms:created>
  <dcterms:modified xsi:type="dcterms:W3CDTF">2021-12-01T14:54:29Z</dcterms:modified>
</cp:coreProperties>
</file>